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8"/>
  </p:notesMasterIdLst>
  <p:sldIdLst>
    <p:sldId id="259" r:id="rId5"/>
    <p:sldId id="261" r:id="rId6"/>
    <p:sldId id="260" r:id="rId7"/>
  </p:sldIdLst>
  <p:sldSz cx="13716000" cy="2438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632177" rtl="0" fontAlgn="auto" latinLnBrk="0" hangingPunct="0">
      <a:lnSpc>
        <a:spcPct val="100000"/>
      </a:lnSpc>
      <a:spcBef>
        <a:spcPts val="8300"/>
      </a:spcBef>
      <a:spcAft>
        <a:spcPts val="0"/>
      </a:spcAft>
      <a:buClrTx/>
      <a:buSzTx/>
      <a:buFontTx/>
      <a:buNone/>
      <a:tabLst/>
      <a:defRPr kumimoji="0" sz="66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1pPr>
    <a:lvl2pPr marL="0" marR="0" indent="457200" algn="l" defTabSz="632177" rtl="0" fontAlgn="auto" latinLnBrk="0" hangingPunct="0">
      <a:lnSpc>
        <a:spcPct val="100000"/>
      </a:lnSpc>
      <a:spcBef>
        <a:spcPts val="8300"/>
      </a:spcBef>
      <a:spcAft>
        <a:spcPts val="0"/>
      </a:spcAft>
      <a:buClrTx/>
      <a:buSzTx/>
      <a:buFontTx/>
      <a:buNone/>
      <a:tabLst/>
      <a:defRPr kumimoji="0" sz="66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2pPr>
    <a:lvl3pPr marL="0" marR="0" indent="914400" algn="l" defTabSz="632177" rtl="0" fontAlgn="auto" latinLnBrk="0" hangingPunct="0">
      <a:lnSpc>
        <a:spcPct val="100000"/>
      </a:lnSpc>
      <a:spcBef>
        <a:spcPts val="8300"/>
      </a:spcBef>
      <a:spcAft>
        <a:spcPts val="0"/>
      </a:spcAft>
      <a:buClrTx/>
      <a:buSzTx/>
      <a:buFontTx/>
      <a:buNone/>
      <a:tabLst/>
      <a:defRPr kumimoji="0" sz="66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3pPr>
    <a:lvl4pPr marL="0" marR="0" indent="1371600" algn="l" defTabSz="632177" rtl="0" fontAlgn="auto" latinLnBrk="0" hangingPunct="0">
      <a:lnSpc>
        <a:spcPct val="100000"/>
      </a:lnSpc>
      <a:spcBef>
        <a:spcPts val="8300"/>
      </a:spcBef>
      <a:spcAft>
        <a:spcPts val="0"/>
      </a:spcAft>
      <a:buClrTx/>
      <a:buSzTx/>
      <a:buFontTx/>
      <a:buNone/>
      <a:tabLst/>
      <a:defRPr kumimoji="0" sz="66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4pPr>
    <a:lvl5pPr marL="0" marR="0" indent="1828800" algn="l" defTabSz="632177" rtl="0" fontAlgn="auto" latinLnBrk="0" hangingPunct="0">
      <a:lnSpc>
        <a:spcPct val="100000"/>
      </a:lnSpc>
      <a:spcBef>
        <a:spcPts val="8300"/>
      </a:spcBef>
      <a:spcAft>
        <a:spcPts val="0"/>
      </a:spcAft>
      <a:buClrTx/>
      <a:buSzTx/>
      <a:buFontTx/>
      <a:buNone/>
      <a:tabLst/>
      <a:defRPr kumimoji="0" sz="66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5pPr>
    <a:lvl6pPr marL="0" marR="0" indent="2286000" algn="l" defTabSz="632177" rtl="0" fontAlgn="auto" latinLnBrk="0" hangingPunct="0">
      <a:lnSpc>
        <a:spcPct val="100000"/>
      </a:lnSpc>
      <a:spcBef>
        <a:spcPts val="8300"/>
      </a:spcBef>
      <a:spcAft>
        <a:spcPts val="0"/>
      </a:spcAft>
      <a:buClrTx/>
      <a:buSzTx/>
      <a:buFontTx/>
      <a:buNone/>
      <a:tabLst/>
      <a:defRPr kumimoji="0" sz="66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6pPr>
    <a:lvl7pPr marL="0" marR="0" indent="2743200" algn="l" defTabSz="632177" rtl="0" fontAlgn="auto" latinLnBrk="0" hangingPunct="0">
      <a:lnSpc>
        <a:spcPct val="100000"/>
      </a:lnSpc>
      <a:spcBef>
        <a:spcPts val="8300"/>
      </a:spcBef>
      <a:spcAft>
        <a:spcPts val="0"/>
      </a:spcAft>
      <a:buClrTx/>
      <a:buSzTx/>
      <a:buFontTx/>
      <a:buNone/>
      <a:tabLst/>
      <a:defRPr kumimoji="0" sz="66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7pPr>
    <a:lvl8pPr marL="0" marR="0" indent="3200400" algn="l" defTabSz="632177" rtl="0" fontAlgn="auto" latinLnBrk="0" hangingPunct="0">
      <a:lnSpc>
        <a:spcPct val="100000"/>
      </a:lnSpc>
      <a:spcBef>
        <a:spcPts val="8300"/>
      </a:spcBef>
      <a:spcAft>
        <a:spcPts val="0"/>
      </a:spcAft>
      <a:buClrTx/>
      <a:buSzTx/>
      <a:buFontTx/>
      <a:buNone/>
      <a:tabLst/>
      <a:defRPr kumimoji="0" sz="66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8pPr>
    <a:lvl9pPr marL="0" marR="0" indent="3657600" algn="l" defTabSz="632177" rtl="0" fontAlgn="auto" latinLnBrk="0" hangingPunct="0">
      <a:lnSpc>
        <a:spcPct val="100000"/>
      </a:lnSpc>
      <a:spcBef>
        <a:spcPts val="8300"/>
      </a:spcBef>
      <a:spcAft>
        <a:spcPts val="0"/>
      </a:spcAft>
      <a:buClrTx/>
      <a:buSzTx/>
      <a:buFontTx/>
      <a:buNone/>
      <a:tabLst/>
      <a:defRPr kumimoji="0" sz="66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9pPr>
  </p:defaultTextStyle>
  <p:extLst>
    <p:ext uri="{EFAFB233-063F-42B5-8137-9DF3F51BA10A}">
      <p15:sldGuideLst xmlns:p15="http://schemas.microsoft.com/office/powerpoint/2012/main">
        <p15:guide id="1" orient="horz" pos="7680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BC25"/>
    <a:srgbClr val="EF7D00"/>
    <a:srgbClr val="1D0E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E1A84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 showGuides="1">
      <p:cViewPr varScale="1">
        <p:scale>
          <a:sx n="14" d="100"/>
          <a:sy n="14" d="100"/>
        </p:scale>
        <p:origin x="2508" y="72"/>
      </p:cViewPr>
      <p:guideLst>
        <p:guide orient="horz" pos="7680"/>
        <p:guide pos="432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5607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A930A-8D6A-F614-19C4-6720CC205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70253FE-86EA-CE7F-A1BF-42FD800883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7D44598-8ED1-A13C-3E6A-3A9068D35A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4028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curved, white, layered pattern"/>
          <p:cNvSpPr>
            <a:spLocks noGrp="1"/>
          </p:cNvSpPr>
          <p:nvPr>
            <p:ph type="pic" sz="quarter" idx="21"/>
          </p:nvPr>
        </p:nvSpPr>
        <p:spPr>
          <a:xfrm>
            <a:off x="6702425" y="10477500"/>
            <a:ext cx="3429000" cy="3429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4111624" y="10810875"/>
            <a:ext cx="2444751" cy="1470569"/>
          </a:xfrm>
          <a:prstGeom prst="rect">
            <a:avLst/>
          </a:prstGeom>
        </p:spPr>
        <p:txBody>
          <a:bodyPr/>
          <a:lstStyle>
            <a:lvl1pPr defTabSz="4334933">
              <a:defRPr sz="17400" spc="-174"/>
            </a:lvl1pPr>
          </a:lstStyle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111624" y="12265025"/>
            <a:ext cx="2444751" cy="1346356"/>
          </a:xfrm>
          <a:prstGeom prst="rect">
            <a:avLst/>
          </a:prstGeom>
        </p:spPr>
        <p:txBody>
          <a:bodyPr/>
          <a:lstStyle/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111624" y="11525250"/>
            <a:ext cx="5492751" cy="1022350"/>
          </a:xfrm>
          <a:prstGeom prst="rect">
            <a:avLst/>
          </a:prstGeom>
        </p:spPr>
        <p:txBody>
          <a:bodyPr anchor="ctr"/>
          <a:lstStyle>
            <a:lvl1pPr algn="ctr" defTabSz="4334933">
              <a:lnSpc>
                <a:spcPct val="90000"/>
              </a:lnSpc>
              <a:defRPr sz="21200" spc="-211"/>
            </a:lvl1pPr>
            <a:lvl2pPr algn="ctr" defTabSz="4334933">
              <a:lnSpc>
                <a:spcPct val="90000"/>
              </a:lnSpc>
              <a:defRPr sz="21200" spc="-211"/>
            </a:lvl2pPr>
            <a:lvl3pPr algn="ctr" defTabSz="4334933">
              <a:lnSpc>
                <a:spcPct val="90000"/>
              </a:lnSpc>
              <a:defRPr sz="21200" spc="-211"/>
            </a:lvl3pPr>
            <a:lvl4pPr algn="ctr" defTabSz="4334933">
              <a:lnSpc>
                <a:spcPct val="90000"/>
              </a:lnSpc>
              <a:defRPr sz="21200" spc="-211"/>
            </a:lvl4pPr>
            <a:lvl5pPr algn="ctr" defTabSz="4334933">
              <a:lnSpc>
                <a:spcPct val="90000"/>
              </a:lnSpc>
              <a:defRPr sz="21200" spc="-211"/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111624" y="10779125"/>
            <a:ext cx="5492751" cy="1838325"/>
          </a:xfrm>
          <a:prstGeom prst="rect">
            <a:avLst/>
          </a:prstGeom>
        </p:spPr>
        <p:txBody>
          <a:bodyPr anchor="b"/>
          <a:lstStyle>
            <a:lvl1pPr algn="ctr" defTabSz="4334933">
              <a:lnSpc>
                <a:spcPct val="90000"/>
              </a:lnSpc>
              <a:defRPr sz="62000" spc="-3100"/>
            </a:lvl1pPr>
            <a:lvl2pPr algn="ctr" defTabSz="4334933">
              <a:lnSpc>
                <a:spcPct val="90000"/>
              </a:lnSpc>
              <a:defRPr sz="62000" spc="-3100"/>
            </a:lvl2pPr>
            <a:lvl3pPr algn="ctr" defTabSz="4334933">
              <a:lnSpc>
                <a:spcPct val="90000"/>
              </a:lnSpc>
              <a:defRPr sz="62000" spc="-3100"/>
            </a:lvl3pPr>
            <a:lvl4pPr algn="ctr" defTabSz="4334933">
              <a:lnSpc>
                <a:spcPct val="90000"/>
              </a:lnSpc>
              <a:defRPr sz="62000" spc="-3100"/>
            </a:lvl4pPr>
            <a:lvl5pPr algn="ctr" defTabSz="4334933">
              <a:lnSpc>
                <a:spcPct val="90000"/>
              </a:lnSpc>
              <a:defRPr sz="62000" spc="-310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111624" y="12509500"/>
            <a:ext cx="5492751" cy="269876"/>
          </a:xfrm>
          <a:prstGeom prst="rect">
            <a:avLst/>
          </a:prstGeom>
        </p:spPr>
        <p:txBody>
          <a:bodyPr lIns="11429" tIns="11429" rIns="11429" bIns="11429"/>
          <a:lstStyle>
            <a:lvl1pPr algn="ctr" defTabSz="587022">
              <a:lnSpc>
                <a:spcPct val="90000"/>
              </a:lnSpc>
              <a:defRPr sz="3840" spc="-38"/>
            </a:lvl1pPr>
          </a:lstStyle>
          <a:p>
            <a:r>
              <a:t>Fact information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175250" y="12868275"/>
            <a:ext cx="3432175" cy="174626"/>
          </a:xfrm>
          <a:prstGeom prst="rect">
            <a:avLst/>
          </a:prstGeom>
        </p:spPr>
        <p:txBody>
          <a:bodyPr lIns="11429" tIns="11429" rIns="11429" bIns="11429"/>
          <a:lstStyle>
            <a:lvl1pPr defTabSz="587022">
              <a:defRPr sz="232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108575" y="11518900"/>
            <a:ext cx="3498850" cy="1108075"/>
          </a:xfrm>
          <a:prstGeom prst="rect">
            <a:avLst/>
          </a:prstGeom>
        </p:spPr>
        <p:txBody>
          <a:bodyPr anchor="b"/>
          <a:lstStyle>
            <a:lvl1pPr marL="451555" indent="-451555" defTabSz="4334933">
              <a:lnSpc>
                <a:spcPct val="90000"/>
              </a:lnSpc>
              <a:defRPr sz="16400" spc="-164"/>
            </a:lvl1pPr>
            <a:lvl2pPr marL="451555" indent="5644" defTabSz="4334933">
              <a:lnSpc>
                <a:spcPct val="90000"/>
              </a:lnSpc>
              <a:defRPr sz="16400" spc="-164"/>
            </a:lvl2pPr>
            <a:lvl3pPr marL="451555" indent="462844" defTabSz="4334933">
              <a:lnSpc>
                <a:spcPct val="90000"/>
              </a:lnSpc>
              <a:defRPr sz="16400" spc="-164"/>
            </a:lvl3pPr>
            <a:lvl4pPr marL="451555" indent="920044" defTabSz="4334933">
              <a:lnSpc>
                <a:spcPct val="90000"/>
              </a:lnSpc>
              <a:defRPr sz="16400" spc="-164"/>
            </a:lvl4pPr>
            <a:lvl5pPr marL="451555" indent="1377244" defTabSz="4334933">
              <a:lnSpc>
                <a:spcPct val="90000"/>
              </a:lnSpc>
              <a:defRPr sz="16400" spc="-164"/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lose-up of a curved, white, layered pattern"/>
          <p:cNvSpPr>
            <a:spLocks noGrp="1"/>
          </p:cNvSpPr>
          <p:nvPr>
            <p:ph type="pic" sz="quarter" idx="21"/>
          </p:nvPr>
        </p:nvSpPr>
        <p:spPr>
          <a:xfrm>
            <a:off x="4124325" y="11280775"/>
            <a:ext cx="1822450" cy="18224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Close-up of a layered pattern of gray stone"/>
          <p:cNvSpPr>
            <a:spLocks noGrp="1"/>
          </p:cNvSpPr>
          <p:nvPr>
            <p:ph type="pic" sz="quarter" idx="22"/>
          </p:nvPr>
        </p:nvSpPr>
        <p:spPr>
          <a:xfrm>
            <a:off x="5648325" y="11385550"/>
            <a:ext cx="2419350" cy="16129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Close-up of a white ribbed pattern"/>
          <p:cNvSpPr>
            <a:spLocks noGrp="1"/>
          </p:cNvSpPr>
          <p:nvPr>
            <p:ph type="pic" sz="quarter" idx="23"/>
          </p:nvPr>
        </p:nvSpPr>
        <p:spPr>
          <a:xfrm>
            <a:off x="7465483" y="11385550"/>
            <a:ext cx="2419351" cy="161431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Angular, futuristic, white corridor with shadows"/>
          <p:cNvSpPr>
            <a:spLocks noGrp="1"/>
          </p:cNvSpPr>
          <p:nvPr>
            <p:ph type="pic" sz="quarter" idx="21"/>
          </p:nvPr>
        </p:nvSpPr>
        <p:spPr>
          <a:xfrm>
            <a:off x="3810000" y="10160000"/>
            <a:ext cx="6096000" cy="406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111624" y="11058525"/>
            <a:ext cx="5492751" cy="250825"/>
          </a:xfrm>
          <a:prstGeom prst="rect">
            <a:avLst/>
          </a:prstGeom>
        </p:spPr>
        <p:txBody>
          <a:bodyPr lIns="11429" tIns="11429" rIns="11429" bIns="11429"/>
          <a:lstStyle>
            <a:lvl1pPr defTabSz="587022">
              <a:defRPr sz="3840"/>
            </a:lvl1pPr>
          </a:lstStyle>
          <a:p>
            <a:r>
              <a:t>Slide Subtitle</a:t>
            </a:r>
          </a:p>
        </p:txBody>
      </p:sp>
      <p:sp>
        <p:nvSpPr>
          <p:cNvPr id="4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4111624" y="10636250"/>
            <a:ext cx="5492751" cy="422275"/>
          </a:xfrm>
          <a:prstGeom prst="rect">
            <a:avLst/>
          </a:prstGeom>
        </p:spPr>
        <p:txBody>
          <a:bodyPr anchor="t"/>
          <a:lstStyle>
            <a:lvl1pPr defTabSz="4334933">
              <a:defRPr sz="17400" spc="-174"/>
            </a:lvl1pPr>
          </a:lstStyle>
          <a:p>
            <a:r>
              <a:t>Slide 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111624" y="11539625"/>
            <a:ext cx="5492751" cy="2064004"/>
          </a:xfrm>
          <a:prstGeom prst="rect">
            <a:avLst/>
          </a:prstGeom>
        </p:spPr>
        <p:txBody>
          <a:bodyPr/>
          <a:lstStyle>
            <a:lvl1pPr marL="7543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1pPr>
            <a:lvl2pPr marL="12115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2pPr>
            <a:lvl3pPr marL="16687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3pPr>
            <a:lvl4pPr marL="21259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4pPr>
            <a:lvl5pPr marL="25831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111624" y="11539625"/>
            <a:ext cx="5492751" cy="2064004"/>
          </a:xfrm>
          <a:prstGeom prst="rect">
            <a:avLst/>
          </a:prstGeom>
        </p:spPr>
        <p:txBody>
          <a:bodyPr/>
          <a:lstStyle>
            <a:lvl1pPr marL="7543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1pPr>
            <a:lvl2pPr marL="12115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2pPr>
            <a:lvl3pPr marL="16687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3pPr>
            <a:lvl4pPr marL="21259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4pPr>
            <a:lvl5pPr marL="25831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lose-up of the edge of white curved stone"/>
          <p:cNvSpPr>
            <a:spLocks noGrp="1"/>
          </p:cNvSpPr>
          <p:nvPr>
            <p:ph type="pic" sz="quarter" idx="21"/>
          </p:nvPr>
        </p:nvSpPr>
        <p:spPr>
          <a:xfrm>
            <a:off x="6905625" y="10175875"/>
            <a:ext cx="3025776" cy="40350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4111624" y="11058525"/>
            <a:ext cx="2444751" cy="250825"/>
          </a:xfrm>
          <a:prstGeom prst="rect">
            <a:avLst/>
          </a:prstGeom>
        </p:spPr>
        <p:txBody>
          <a:bodyPr lIns="11429" tIns="11429" rIns="11429" bIns="11429"/>
          <a:lstStyle>
            <a:lvl1pPr defTabSz="587022">
              <a:defRPr sz="3840"/>
            </a:lvl1pPr>
          </a:lstStyle>
          <a:p>
            <a:r>
              <a:t>Slide Subtitle</a:t>
            </a:r>
          </a:p>
        </p:txBody>
      </p:sp>
      <p:sp>
        <p:nvSpPr>
          <p:cNvPr id="6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4111624" y="10636250"/>
            <a:ext cx="2444751" cy="422275"/>
          </a:xfrm>
          <a:prstGeom prst="rect">
            <a:avLst/>
          </a:prstGeom>
        </p:spPr>
        <p:txBody>
          <a:bodyPr anchor="t"/>
          <a:lstStyle>
            <a:lvl1pPr defTabSz="4334933">
              <a:defRPr sz="17400" spc="-174"/>
            </a:lvl1pPr>
          </a:lstStyle>
          <a:p>
            <a:r>
              <a:t>Slide 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111624" y="11539625"/>
            <a:ext cx="2444751" cy="2064004"/>
          </a:xfrm>
          <a:prstGeom prst="rect">
            <a:avLst/>
          </a:prstGeom>
        </p:spPr>
        <p:txBody>
          <a:bodyPr/>
          <a:lstStyle>
            <a:lvl1pPr marL="7543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1pPr>
            <a:lvl2pPr marL="12115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2pPr>
            <a:lvl3pPr marL="16687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3pPr>
            <a:lvl4pPr marL="21259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4pPr>
            <a:lvl5pPr marL="25831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111624" y="11058525"/>
            <a:ext cx="5492751" cy="250825"/>
          </a:xfrm>
          <a:prstGeom prst="rect">
            <a:avLst/>
          </a:prstGeom>
        </p:spPr>
        <p:txBody>
          <a:bodyPr lIns="11429" tIns="11429" rIns="11429" bIns="11429"/>
          <a:lstStyle>
            <a:lvl1pPr defTabSz="587022">
              <a:defRPr sz="3840"/>
            </a:lvl1pPr>
          </a:lstStyle>
          <a:p>
            <a:r>
              <a:t>Slide Subtitle</a:t>
            </a:r>
          </a:p>
        </p:txBody>
      </p:sp>
      <p:sp>
        <p:nvSpPr>
          <p:cNvPr id="7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4111624" y="10636250"/>
            <a:ext cx="5492751" cy="422275"/>
          </a:xfrm>
          <a:prstGeom prst="rect">
            <a:avLst/>
          </a:prstGeom>
        </p:spPr>
        <p:txBody>
          <a:bodyPr anchor="t"/>
          <a:lstStyle>
            <a:lvl1pPr defTabSz="4334933">
              <a:defRPr sz="17400" spc="-174"/>
            </a:lvl1pPr>
          </a:lstStyle>
          <a:p>
            <a:r>
              <a:t>Slide Title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111624" y="11539625"/>
            <a:ext cx="2444751" cy="2064004"/>
          </a:xfrm>
          <a:prstGeom prst="rect">
            <a:avLst/>
          </a:prstGeom>
        </p:spPr>
        <p:txBody>
          <a:bodyPr/>
          <a:lstStyle>
            <a:lvl1pPr marL="7543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1pPr>
            <a:lvl2pPr marL="12115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2pPr>
            <a:lvl3pPr marL="16687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3pPr>
            <a:lvl4pPr marL="21259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4pPr>
            <a:lvl5pPr marL="25831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111624" y="11058525"/>
            <a:ext cx="2444751" cy="250825"/>
          </a:xfrm>
          <a:prstGeom prst="rect">
            <a:avLst/>
          </a:prstGeom>
        </p:spPr>
        <p:txBody>
          <a:bodyPr lIns="11429" tIns="11429" rIns="11429" bIns="11429"/>
          <a:lstStyle>
            <a:lvl1pPr defTabSz="587022">
              <a:defRPr sz="3840"/>
            </a:lvl1pPr>
          </a:lstStyle>
          <a:p>
            <a:r>
              <a:t>Slide Subtitle</a:t>
            </a:r>
          </a:p>
        </p:txBody>
      </p:sp>
      <p:sp>
        <p:nvSpPr>
          <p:cNvPr id="8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4111624" y="10636250"/>
            <a:ext cx="2444751" cy="422275"/>
          </a:xfrm>
          <a:prstGeom prst="rect">
            <a:avLst/>
          </a:prstGeom>
        </p:spPr>
        <p:txBody>
          <a:bodyPr anchor="t"/>
          <a:lstStyle>
            <a:lvl1pPr defTabSz="4334933">
              <a:defRPr sz="17400" spc="-174"/>
            </a:lvl1pPr>
          </a:lstStyle>
          <a:p>
            <a:r>
              <a:t>Slide Title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111624" y="11539625"/>
            <a:ext cx="2444751" cy="2064004"/>
          </a:xfrm>
          <a:prstGeom prst="rect">
            <a:avLst/>
          </a:prstGeom>
        </p:spPr>
        <p:txBody>
          <a:bodyPr/>
          <a:lstStyle>
            <a:lvl1pPr marL="7543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1pPr>
            <a:lvl2pPr marL="12115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2pPr>
            <a:lvl3pPr marL="16687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3pPr>
            <a:lvl4pPr marL="21259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4pPr>
            <a:lvl5pPr marL="2583179" indent="-754379" defTabSz="632177">
              <a:spcBef>
                <a:spcPts val="8300"/>
              </a:spcBef>
              <a:buSzPct val="100000"/>
              <a:buChar char="•"/>
              <a:defRPr sz="6600">
                <a:latin typeface="Graphik Light"/>
                <a:ea typeface="Graphik Light"/>
                <a:cs typeface="Graphik Light"/>
                <a:sym typeface="Graphik Light"/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4111624" y="11455400"/>
            <a:ext cx="5492751" cy="1162050"/>
          </a:xfrm>
          <a:prstGeom prst="rect">
            <a:avLst/>
          </a:prstGeom>
        </p:spPr>
        <p:txBody>
          <a:bodyPr anchor="ctr"/>
          <a:lstStyle>
            <a:lvl1pPr defTabSz="4334933"/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111624" y="11058525"/>
            <a:ext cx="5492751" cy="250825"/>
          </a:xfrm>
          <a:prstGeom prst="rect">
            <a:avLst/>
          </a:prstGeom>
        </p:spPr>
        <p:txBody>
          <a:bodyPr lIns="11429" tIns="11429" rIns="11429" bIns="11429"/>
          <a:lstStyle>
            <a:lvl1pPr defTabSz="587022">
              <a:defRPr sz="3840"/>
            </a:lvl1pPr>
          </a:lstStyle>
          <a:p>
            <a:r>
              <a:t>Slide Subtitle</a:t>
            </a:r>
          </a:p>
        </p:txBody>
      </p:sp>
      <p:sp>
        <p:nvSpPr>
          <p:cNvPr id="10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4111624" y="10636250"/>
            <a:ext cx="5492751" cy="422275"/>
          </a:xfrm>
          <a:prstGeom prst="rect">
            <a:avLst/>
          </a:prstGeom>
        </p:spPr>
        <p:txBody>
          <a:bodyPr anchor="t"/>
          <a:lstStyle>
            <a:lvl1pPr defTabSz="4334933">
              <a:defRPr sz="17400" spc="-174"/>
            </a:lvl1pPr>
          </a:lstStyle>
          <a:p>
            <a:r>
              <a:t>Slide 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111624" y="11058525"/>
            <a:ext cx="5492751" cy="250825"/>
          </a:xfrm>
          <a:prstGeom prst="rect">
            <a:avLst/>
          </a:prstGeom>
        </p:spPr>
        <p:txBody>
          <a:bodyPr lIns="11429" tIns="11429" rIns="11429" bIns="11429"/>
          <a:lstStyle>
            <a:lvl1pPr defTabSz="587022">
              <a:defRPr sz="3840"/>
            </a:lvl1pPr>
          </a:lstStyle>
          <a:p>
            <a:r>
              <a:t>Agenda Subtitle</a:t>
            </a:r>
          </a:p>
        </p:txBody>
      </p:sp>
      <p:sp>
        <p:nvSpPr>
          <p:cNvPr id="10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111624" y="11539625"/>
            <a:ext cx="5492751" cy="2064004"/>
          </a:xfrm>
          <a:prstGeom prst="rect">
            <a:avLst/>
          </a:prstGeom>
        </p:spPr>
        <p:txBody>
          <a:bodyPr/>
          <a:lstStyle>
            <a:lvl1pPr defTabSz="632177">
              <a:spcBef>
                <a:spcPts val="10600"/>
              </a:spcBef>
              <a:defRPr sz="8600">
                <a:latin typeface="Graphik Light"/>
                <a:ea typeface="Graphik Light"/>
                <a:cs typeface="Graphik Light"/>
                <a:sym typeface="Graphik Light"/>
              </a:defRPr>
            </a:lvl1pPr>
            <a:lvl2pPr defTabSz="632177">
              <a:spcBef>
                <a:spcPts val="10600"/>
              </a:spcBef>
              <a:defRPr sz="8600">
                <a:latin typeface="Graphik Light"/>
                <a:ea typeface="Graphik Light"/>
                <a:cs typeface="Graphik Light"/>
                <a:sym typeface="Graphik Light"/>
              </a:defRPr>
            </a:lvl2pPr>
            <a:lvl3pPr defTabSz="632177">
              <a:spcBef>
                <a:spcPts val="10600"/>
              </a:spcBef>
              <a:defRPr sz="8600">
                <a:latin typeface="Graphik Light"/>
                <a:ea typeface="Graphik Light"/>
                <a:cs typeface="Graphik Light"/>
                <a:sym typeface="Graphik Light"/>
              </a:defRPr>
            </a:lvl3pPr>
            <a:lvl4pPr defTabSz="632177">
              <a:spcBef>
                <a:spcPts val="10600"/>
              </a:spcBef>
              <a:defRPr sz="8600">
                <a:latin typeface="Graphik Light"/>
                <a:ea typeface="Graphik Light"/>
                <a:cs typeface="Graphik Light"/>
                <a:sym typeface="Graphik Light"/>
              </a:defRPr>
            </a:lvl4pPr>
            <a:lvl5pPr defTabSz="632177">
              <a:spcBef>
                <a:spcPts val="10600"/>
              </a:spcBef>
              <a:defRPr sz="8600">
                <a:latin typeface="Graphik Light"/>
                <a:ea typeface="Graphik Light"/>
                <a:cs typeface="Graphik Light"/>
                <a:sym typeface="Graphik Light"/>
              </a:defRPr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4111624" y="10636250"/>
            <a:ext cx="5492751" cy="422275"/>
          </a:xfrm>
          <a:prstGeom prst="rect">
            <a:avLst/>
          </a:prstGeom>
        </p:spPr>
        <p:txBody>
          <a:bodyPr anchor="t"/>
          <a:lstStyle>
            <a:lvl1pPr defTabSz="4334933">
              <a:defRPr sz="17400" spc="-174"/>
            </a:lvl1pPr>
          </a:lstStyle>
          <a:p>
            <a:r>
              <a:t>Agenda Title</a:t>
            </a:r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4111624" y="12315825"/>
            <a:ext cx="5492751" cy="50165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700" tIns="12700" rIns="12700" bIns="12700">
            <a:normAutofit/>
          </a:bodyPr>
          <a:lstStyle/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111624" y="11131550"/>
            <a:ext cx="5492752" cy="116205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700" tIns="12700" rIns="12700" bIns="12700" anchor="b">
            <a:normAutofit/>
          </a:bodyPr>
          <a:lstStyle/>
          <a:p>
            <a:r>
              <a:t>Presentation Title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319768" y="13144753"/>
            <a:ext cx="477013" cy="554737"/>
          </a:xfrm>
          <a:prstGeom prst="rect">
            <a:avLst/>
          </a:prstGeom>
          <a:ln w="3175">
            <a:miter lim="400000"/>
          </a:ln>
        </p:spPr>
        <p:txBody>
          <a:bodyPr wrap="none" lIns="12700" tIns="12700" rIns="12700" bIns="12700" anchor="b">
            <a:spAutoFit/>
          </a:bodyPr>
          <a:lstStyle>
            <a:lvl1pPr algn="r" defTabSz="1038577">
              <a:spcBef>
                <a:spcPts val="0"/>
              </a:spcBef>
              <a:defRPr sz="32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</p:sldLayoutIdLst>
  <p:transition spd="med"/>
  <p:txStyles>
    <p:titleStyle>
      <a:lvl1pPr marL="0" marR="0" indent="0" algn="l" defTabSz="6321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200" b="0" i="0" u="none" strike="noStrike" cap="none" spc="-211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457200" algn="l" defTabSz="6321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200" b="0" i="0" u="none" strike="noStrike" cap="none" spc="-211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914400" algn="l" defTabSz="6321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200" b="0" i="0" u="none" strike="noStrike" cap="none" spc="-211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1371600" algn="l" defTabSz="6321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200" b="0" i="0" u="none" strike="noStrike" cap="none" spc="-211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828800" algn="l" defTabSz="6321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200" b="0" i="0" u="none" strike="noStrike" cap="none" spc="-211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2286000" algn="l" defTabSz="6321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200" b="0" i="0" u="none" strike="noStrike" cap="none" spc="-211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2743200" algn="l" defTabSz="6321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200" b="0" i="0" u="none" strike="noStrike" cap="none" spc="-211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3200400" algn="l" defTabSz="6321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200" b="0" i="0" u="none" strike="noStrike" cap="none" spc="-211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3657600" algn="l" defTabSz="6321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200" b="0" i="0" u="none" strike="noStrike" cap="none" spc="-211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0" marR="0" indent="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457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914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1371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8288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22860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2743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3200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3657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bodyStyle>
    <p:otherStyle>
      <a:lvl1pPr marL="0" marR="0" indent="0" algn="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Site&#10;&#10;O conteúdo gerado por IA pode estar incorreto.">
            <a:extLst>
              <a:ext uri="{FF2B5EF4-FFF2-40B4-BE49-F238E27FC236}">
                <a16:creationId xmlns:a16="http://schemas.microsoft.com/office/drawing/2014/main" id="{17682160-74A5-1B43-09EE-2360BEC9A0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24384000"/>
          </a:xfrm>
          <a:prstGeom prst="rect">
            <a:avLst/>
          </a:prstGeom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AD7E5B55-8176-058D-56CC-8F49163976E0}"/>
              </a:ext>
            </a:extLst>
          </p:cNvPr>
          <p:cNvSpPr txBox="1"/>
          <p:nvPr/>
        </p:nvSpPr>
        <p:spPr>
          <a:xfrm flipH="1">
            <a:off x="7277247" y="12264572"/>
            <a:ext cx="58743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6000" b="1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XX/SET </a:t>
            </a:r>
            <a:r>
              <a:rPr lang="es-ES" sz="6000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ÀS XXH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3174026-8BCD-AC15-9334-1D73E012EE22}"/>
              </a:ext>
            </a:extLst>
          </p:cNvPr>
          <p:cNvSpPr/>
          <p:nvPr/>
        </p:nvSpPr>
        <p:spPr>
          <a:xfrm>
            <a:off x="16084105" y="11010595"/>
            <a:ext cx="9922936" cy="4457700"/>
          </a:xfrm>
          <a:prstGeom prst="rect">
            <a:avLst/>
          </a:prstGeom>
          <a:solidFill>
            <a:srgbClr val="1D0E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Trebuchet MS" panose="020B0603020202020204" pitchFamily="34" charset="0"/>
              </a:rPr>
              <a:t>Preencha com a data e horário da sua apresentação</a:t>
            </a:r>
          </a:p>
        </p:txBody>
      </p: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D044D2C9-756A-94B2-24B4-0D8DF101BAF9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14258925" y="13239445"/>
            <a:ext cx="1825180" cy="0"/>
          </a:xfrm>
          <a:prstGeom prst="straightConnector1">
            <a:avLst/>
          </a:prstGeom>
          <a:ln>
            <a:solidFill>
              <a:srgbClr val="009FE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CAD1F33D-F0D2-5F49-FA7F-A66EF6E806E4}"/>
              </a:ext>
            </a:extLst>
          </p:cNvPr>
          <p:cNvSpPr/>
          <p:nvPr/>
        </p:nvSpPr>
        <p:spPr>
          <a:xfrm>
            <a:off x="16084105" y="16763695"/>
            <a:ext cx="9922936" cy="4457700"/>
          </a:xfrm>
          <a:prstGeom prst="rect">
            <a:avLst/>
          </a:prstGeom>
          <a:solidFill>
            <a:srgbClr val="1D0E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Trebuchet MS" panose="020B0603020202020204" pitchFamily="34" charset="0"/>
              </a:rPr>
              <a:t>Confira no próximo slide como incluir a sua foto</a:t>
            </a:r>
          </a:p>
        </p:txBody>
      </p: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89F7E400-DA67-E6DC-5666-FA9E695AC4E6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14258925" y="18992545"/>
            <a:ext cx="1825180" cy="0"/>
          </a:xfrm>
          <a:prstGeom prst="straightConnector1">
            <a:avLst/>
          </a:prstGeom>
          <a:ln>
            <a:solidFill>
              <a:srgbClr val="009FE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92E4C283-0D64-B1A4-3203-8E23664BAB37}"/>
              </a:ext>
            </a:extLst>
          </p:cNvPr>
          <p:cNvSpPr txBox="1"/>
          <p:nvPr/>
        </p:nvSpPr>
        <p:spPr>
          <a:xfrm>
            <a:off x="1184954" y="13351972"/>
            <a:ext cx="833288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700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EU SOU </a:t>
            </a:r>
            <a:r>
              <a:rPr lang="es-ES" sz="5700" b="1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AUTOR </a:t>
            </a:r>
          </a:p>
        </p:txBody>
      </p:sp>
    </p:spTree>
    <p:extLst>
      <p:ext uri="{BB962C8B-B14F-4D97-AF65-F5344CB8AC3E}">
        <p14:creationId xmlns:p14="http://schemas.microsoft.com/office/powerpoint/2010/main" val="169640070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42EA9-055B-C55E-886E-91586117C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Site&#10;&#10;O conteúdo gerado por IA pode estar incorreto.">
            <a:extLst>
              <a:ext uri="{FF2B5EF4-FFF2-40B4-BE49-F238E27FC236}">
                <a16:creationId xmlns:a16="http://schemas.microsoft.com/office/drawing/2014/main" id="{D908A759-65A1-D582-F0EB-6210C55AAE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24384000"/>
          </a:xfrm>
          <a:prstGeom prst="rect">
            <a:avLst/>
          </a:prstGeom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2F2B05A1-94E0-FC3F-0183-65997744E16F}"/>
              </a:ext>
            </a:extLst>
          </p:cNvPr>
          <p:cNvSpPr txBox="1"/>
          <p:nvPr/>
        </p:nvSpPr>
        <p:spPr>
          <a:xfrm flipH="1">
            <a:off x="7277247" y="12264572"/>
            <a:ext cx="58743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6000" b="1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XX/SET </a:t>
            </a:r>
            <a:r>
              <a:rPr lang="es-ES" sz="6000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ÀS XXH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8B14473-E885-F276-7537-1141A9F92773}"/>
              </a:ext>
            </a:extLst>
          </p:cNvPr>
          <p:cNvSpPr/>
          <p:nvPr/>
        </p:nvSpPr>
        <p:spPr>
          <a:xfrm>
            <a:off x="16084105" y="11010595"/>
            <a:ext cx="9922936" cy="4457700"/>
          </a:xfrm>
          <a:prstGeom prst="rect">
            <a:avLst/>
          </a:prstGeom>
          <a:solidFill>
            <a:srgbClr val="1D0E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Trebuchet MS" panose="020B0603020202020204" pitchFamily="34" charset="0"/>
              </a:rPr>
              <a:t>Preencha com a data e horário da sua apresentação</a:t>
            </a:r>
          </a:p>
        </p:txBody>
      </p: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C7272C87-2D71-13B0-874E-2A7C57BF9187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14258925" y="13239445"/>
            <a:ext cx="1825180" cy="0"/>
          </a:xfrm>
          <a:prstGeom prst="straightConnector1">
            <a:avLst/>
          </a:prstGeom>
          <a:ln>
            <a:solidFill>
              <a:srgbClr val="009FE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E0F99821-A0BC-EEA3-00C6-16BDA7C3A638}"/>
              </a:ext>
            </a:extLst>
          </p:cNvPr>
          <p:cNvSpPr/>
          <p:nvPr/>
        </p:nvSpPr>
        <p:spPr>
          <a:xfrm>
            <a:off x="16084105" y="16763695"/>
            <a:ext cx="9922936" cy="4457700"/>
          </a:xfrm>
          <a:prstGeom prst="rect">
            <a:avLst/>
          </a:prstGeom>
          <a:solidFill>
            <a:srgbClr val="1D0E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Trebuchet MS" panose="020B0603020202020204" pitchFamily="34" charset="0"/>
              </a:rPr>
              <a:t>Confira no próximo slide como incluir a sua foto</a:t>
            </a:r>
          </a:p>
        </p:txBody>
      </p: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EE184C17-B056-D186-C8C0-6904E760A27F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14258925" y="18992545"/>
            <a:ext cx="1825180" cy="0"/>
          </a:xfrm>
          <a:prstGeom prst="straightConnector1">
            <a:avLst/>
          </a:prstGeom>
          <a:ln>
            <a:solidFill>
              <a:srgbClr val="009FE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C0A98FFE-B693-A98D-A48B-5C0B75ABC95E}"/>
              </a:ext>
            </a:extLst>
          </p:cNvPr>
          <p:cNvSpPr txBox="1"/>
          <p:nvPr/>
        </p:nvSpPr>
        <p:spPr>
          <a:xfrm>
            <a:off x="1184954" y="13351972"/>
            <a:ext cx="833288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700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EU SOU </a:t>
            </a:r>
            <a:r>
              <a:rPr lang="es-ES" sz="5700" b="1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AUTORA </a:t>
            </a:r>
          </a:p>
        </p:txBody>
      </p:sp>
    </p:spTree>
    <p:extLst>
      <p:ext uri="{BB962C8B-B14F-4D97-AF65-F5344CB8AC3E}">
        <p14:creationId xmlns:p14="http://schemas.microsoft.com/office/powerpoint/2010/main" val="155411747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906448A8-76CD-0467-AFA6-F763CBF6F0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38" y="3614289"/>
            <a:ext cx="13724338" cy="1715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88108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2700" tIns="12700" rIns="12700" bIns="12700" numCol="1" spcCol="38100" rtlCol="0" anchor="ctr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2700" tIns="12700" rIns="12700" bIns="12700" numCol="1" spcCol="38100" rtlCol="0" anchor="ctr">
        <a:spAutoFit/>
      </a:bodyPr>
      <a:lstStyle>
        <a:defPPr marL="0" marR="0" indent="0" algn="l" defTabSz="632177" rtl="0" fontAlgn="auto" latinLnBrk="0" hangingPunct="0">
          <a:lnSpc>
            <a:spcPct val="100000"/>
          </a:lnSpc>
          <a:spcBef>
            <a:spcPts val="8300"/>
          </a:spcBef>
          <a:spcAft>
            <a:spcPts val="0"/>
          </a:spcAft>
          <a:buClrTx/>
          <a:buSzTx/>
          <a:buFontTx/>
          <a:buNone/>
          <a:tabLst/>
          <a:defRPr kumimoji="0" sz="66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2700" tIns="12700" rIns="12700" bIns="12700" numCol="1" spcCol="38100" rtlCol="0" anchor="ctr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2700" tIns="12700" rIns="12700" bIns="12700" numCol="1" spcCol="38100" rtlCol="0" anchor="ctr">
        <a:spAutoFit/>
      </a:bodyPr>
      <a:lstStyle>
        <a:defPPr marL="0" marR="0" indent="0" algn="l" defTabSz="632177" rtl="0" fontAlgn="auto" latinLnBrk="0" hangingPunct="0">
          <a:lnSpc>
            <a:spcPct val="100000"/>
          </a:lnSpc>
          <a:spcBef>
            <a:spcPts val="8300"/>
          </a:spcBef>
          <a:spcAft>
            <a:spcPts val="0"/>
          </a:spcAft>
          <a:buClrTx/>
          <a:buSzTx/>
          <a:buFontTx/>
          <a:buNone/>
          <a:tabLst/>
          <a:defRPr kumimoji="0" sz="66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8175a44-ceec-4fd9-84d2-1a1d7a58a7d2" xsi:nil="true"/>
    <lcf76f155ced4ddcb4097134ff3c332f xmlns="abf77707-b730-4e53-b3c9-64b680098e8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993B9183CF7BA45B0B8FAC462C7BC27" ma:contentTypeVersion="14" ma:contentTypeDescription="Crie um novo documento." ma:contentTypeScope="" ma:versionID="c2b7c06ca14828474b6647fe0de1afa6">
  <xsd:schema xmlns:xsd="http://www.w3.org/2001/XMLSchema" xmlns:xs="http://www.w3.org/2001/XMLSchema" xmlns:p="http://schemas.microsoft.com/office/2006/metadata/properties" xmlns:ns2="abf77707-b730-4e53-b3c9-64b680098e80" xmlns:ns3="38175a44-ceec-4fd9-84d2-1a1d7a58a7d2" targetNamespace="http://schemas.microsoft.com/office/2006/metadata/properties" ma:root="true" ma:fieldsID="229cf682bee0775595bebf9e9e9859b8" ns2:_="" ns3:_="">
    <xsd:import namespace="abf77707-b730-4e53-b3c9-64b680098e80"/>
    <xsd:import namespace="38175a44-ceec-4fd9-84d2-1a1d7a58a7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f77707-b730-4e53-b3c9-64b680098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156b92c-85e4-4927-9b8c-b280ac4858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175a44-ceec-4fd9-84d2-1a1d7a58a7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eaf6ec0d-57d7-4d58-a811-41b01d0b58cd}" ma:internalName="TaxCatchAll" ma:showField="CatchAllData" ma:web="38175a44-ceec-4fd9-84d2-1a1d7a58a7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B224A6-D09A-40B3-A338-9B5392B9AAB2}">
  <ds:schemaRefs>
    <ds:schemaRef ds:uri="http://schemas.microsoft.com/office/2006/metadata/properties"/>
    <ds:schemaRef ds:uri="http://schemas.microsoft.com/office/infopath/2007/PartnerControls"/>
    <ds:schemaRef ds:uri="38175a44-ceec-4fd9-84d2-1a1d7a58a7d2"/>
    <ds:schemaRef ds:uri="abf77707-b730-4e53-b3c9-64b680098e80"/>
  </ds:schemaRefs>
</ds:datastoreItem>
</file>

<file path=customXml/itemProps2.xml><?xml version="1.0" encoding="utf-8"?>
<ds:datastoreItem xmlns:ds="http://schemas.openxmlformats.org/officeDocument/2006/customXml" ds:itemID="{FB827906-C5C9-48A1-8215-05E417DFE6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2B2690-9C51-44C8-ABE6-BF84B6DDAC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f77707-b730-4e53-b3c9-64b680098e80"/>
    <ds:schemaRef ds:uri="38175a44-ceec-4fd9-84d2-1a1d7a58a7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52</Words>
  <Application>Microsoft Office PowerPoint</Application>
  <PresentationFormat>Personalizar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0" baseType="lpstr">
      <vt:lpstr>Graphik</vt:lpstr>
      <vt:lpstr>Graphik Light</vt:lpstr>
      <vt:lpstr>Helvetica Neue</vt:lpstr>
      <vt:lpstr>Produkt Extralight</vt:lpstr>
      <vt:lpstr>Produkt Light</vt:lpstr>
      <vt:lpstr>Trebuchet MS</vt:lpstr>
      <vt:lpstr>38_MinimalistLight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Demy Gonçalves</dc:creator>
  <cp:lastModifiedBy>Hugo Sousa</cp:lastModifiedBy>
  <cp:revision>13</cp:revision>
  <dcterms:modified xsi:type="dcterms:W3CDTF">2025-08-25T16:40:22Z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0x0101006993B9183CF7BA45B0B8FAC462C7BC27</vt:lpwstr>
  </property>
</Properties>
</file>