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8" r:id="rId5"/>
    <p:sldId id="269" r:id="rId6"/>
    <p:sldId id="270" r:id="rId7"/>
    <p:sldId id="280" r:id="rId8"/>
    <p:sldId id="262" r:id="rId9"/>
    <p:sldId id="261" r:id="rId10"/>
    <p:sldId id="260" r:id="rId11"/>
    <p:sldId id="276" r:id="rId12"/>
    <p:sldId id="258" r:id="rId13"/>
    <p:sldId id="277" r:id="rId14"/>
    <p:sldId id="278" r:id="rId15"/>
    <p:sldId id="259" r:id="rId16"/>
    <p:sldId id="266" r:id="rId17"/>
    <p:sldId id="264" r:id="rId18"/>
    <p:sldId id="275" r:id="rId19"/>
    <p:sldId id="274" r:id="rId20"/>
    <p:sldId id="26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A0410CC1-7C06-4707-9933-7C84E001F81B}">
          <p14:sldIdLst>
            <p14:sldId id="268"/>
            <p14:sldId id="269"/>
            <p14:sldId id="270"/>
          </p14:sldIdLst>
        </p14:section>
        <p14:section name="Opções Abertura" id="{8AA310EE-4965-4329-90D1-F5E52276BE0C}">
          <p14:sldIdLst>
            <p14:sldId id="280"/>
          </p14:sldIdLst>
        </p14:section>
        <p14:section name="Opções de Conteúdo" id="{F5E6D2AF-6146-431A-9B48-4A68545017E2}">
          <p14:sldIdLst>
            <p14:sldId id="262"/>
            <p14:sldId id="261"/>
            <p14:sldId id="260"/>
            <p14:sldId id="276"/>
            <p14:sldId id="258"/>
            <p14:sldId id="277"/>
            <p14:sldId id="278"/>
            <p14:sldId id="259"/>
            <p14:sldId id="266"/>
            <p14:sldId id="264"/>
            <p14:sldId id="275"/>
            <p14:sldId id="274"/>
          </p14:sldIdLst>
        </p14:section>
        <p14:section name="Opções Fechamento" id="{B92ADC48-8282-4B8A-A71E-BAC4065C72C0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  <a:srgbClr val="86BC25"/>
    <a:srgbClr val="00A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21497-8C7D-40EE-A993-93996F5EAE08}" v="5" dt="2025-07-22T16:49:10.072"/>
    <p1510:client id="{F4AD20B8-B042-3A81-AE83-B2BB1D8269E8}" v="1" dt="2025-07-22T16:32:02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22"/>
  </p:normalViewPr>
  <p:slideViewPr>
    <p:cSldViewPr snapToGrid="0" snapToObjects="1">
      <p:cViewPr varScale="1">
        <p:scale>
          <a:sx n="51" d="100"/>
          <a:sy n="51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Sousa" userId="6d55ebb5-d19f-4917-899a-fa9b789dd0dc" providerId="ADAL" clId="{B8C21497-8C7D-40EE-A993-93996F5EAE08}"/>
    <pc:docChg chg="undo custSel addSld delSld modSld sldOrd delSection modSection">
      <pc:chgData name="Hugo Sousa" userId="6d55ebb5-d19f-4917-899a-fa9b789dd0dc" providerId="ADAL" clId="{B8C21497-8C7D-40EE-A993-93996F5EAE08}" dt="2025-07-22T16:56:16.843" v="946"/>
      <pc:docMkLst>
        <pc:docMk/>
      </pc:docMkLst>
      <pc:sldChg chg="modSp mod">
        <pc:chgData name="Hugo Sousa" userId="6d55ebb5-d19f-4917-899a-fa9b789dd0dc" providerId="ADAL" clId="{B8C21497-8C7D-40EE-A993-93996F5EAE08}" dt="2025-07-22T16:50:10.066" v="866" actId="14100"/>
        <pc:sldMkLst>
          <pc:docMk/>
          <pc:sldMk cId="3046766935" sldId="258"/>
        </pc:sldMkLst>
        <pc:spChg chg="mod">
          <ac:chgData name="Hugo Sousa" userId="6d55ebb5-d19f-4917-899a-fa9b789dd0dc" providerId="ADAL" clId="{B8C21497-8C7D-40EE-A993-93996F5EAE08}" dt="2025-07-22T16:47:19.784" v="846" actId="20577"/>
          <ac:spMkLst>
            <pc:docMk/>
            <pc:sldMk cId="3046766935" sldId="258"/>
            <ac:spMk id="2" creationId="{A269E401-90DF-EE31-39A4-8D9AE5D510CC}"/>
          </ac:spMkLst>
        </pc:spChg>
        <pc:spChg chg="mod">
          <ac:chgData name="Hugo Sousa" userId="6d55ebb5-d19f-4917-899a-fa9b789dd0dc" providerId="ADAL" clId="{B8C21497-8C7D-40EE-A993-93996F5EAE08}" dt="2025-07-22T16:50:10.066" v="866" actId="14100"/>
          <ac:spMkLst>
            <pc:docMk/>
            <pc:sldMk cId="3046766935" sldId="258"/>
            <ac:spMk id="3" creationId="{1F82571E-A1E4-C85D-202F-72CB6FF2F5CB}"/>
          </ac:spMkLst>
        </pc:spChg>
      </pc:sldChg>
      <pc:sldChg chg="modSp mod">
        <pc:chgData name="Hugo Sousa" userId="6d55ebb5-d19f-4917-899a-fa9b789dd0dc" providerId="ADAL" clId="{B8C21497-8C7D-40EE-A993-93996F5EAE08}" dt="2025-07-22T16:50:45.048" v="904" actId="20577"/>
        <pc:sldMkLst>
          <pc:docMk/>
          <pc:sldMk cId="2371214032" sldId="259"/>
        </pc:sldMkLst>
        <pc:spChg chg="mod">
          <ac:chgData name="Hugo Sousa" userId="6d55ebb5-d19f-4917-899a-fa9b789dd0dc" providerId="ADAL" clId="{B8C21497-8C7D-40EE-A993-93996F5EAE08}" dt="2025-07-22T16:44:48.304" v="715" actId="1076"/>
          <ac:spMkLst>
            <pc:docMk/>
            <pc:sldMk cId="2371214032" sldId="259"/>
            <ac:spMk id="2" creationId="{B1E74C30-5801-C8D2-9F3B-DD6EAAFC226B}"/>
          </ac:spMkLst>
        </pc:spChg>
        <pc:spChg chg="mod">
          <ac:chgData name="Hugo Sousa" userId="6d55ebb5-d19f-4917-899a-fa9b789dd0dc" providerId="ADAL" clId="{B8C21497-8C7D-40EE-A993-93996F5EAE08}" dt="2025-07-22T16:50:45.048" v="904" actId="20577"/>
          <ac:spMkLst>
            <pc:docMk/>
            <pc:sldMk cId="2371214032" sldId="259"/>
            <ac:spMk id="4" creationId="{CF1A4435-FAF7-F445-B7A2-1DA652A009C0}"/>
          </ac:spMkLst>
        </pc:spChg>
        <pc:spChg chg="mod">
          <ac:chgData name="Hugo Sousa" userId="6d55ebb5-d19f-4917-899a-fa9b789dd0dc" providerId="ADAL" clId="{B8C21497-8C7D-40EE-A993-93996F5EAE08}" dt="2025-07-22T16:50:33.652" v="876" actId="20577"/>
          <ac:spMkLst>
            <pc:docMk/>
            <pc:sldMk cId="2371214032" sldId="259"/>
            <ac:spMk id="6" creationId="{BBEA24C9-AC63-3848-B22F-BAC71A640CB4}"/>
          </ac:spMkLst>
        </pc:spChg>
      </pc:sldChg>
      <pc:sldChg chg="delSp modSp mod">
        <pc:chgData name="Hugo Sousa" userId="6d55ebb5-d19f-4917-899a-fa9b789dd0dc" providerId="ADAL" clId="{B8C21497-8C7D-40EE-A993-93996F5EAE08}" dt="2025-07-22T16:45:27.344" v="726" actId="1076"/>
        <pc:sldMkLst>
          <pc:docMk/>
          <pc:sldMk cId="2485781699" sldId="260"/>
        </pc:sldMkLst>
        <pc:spChg chg="del mod">
          <ac:chgData name="Hugo Sousa" userId="6d55ebb5-d19f-4917-899a-fa9b789dd0dc" providerId="ADAL" clId="{B8C21497-8C7D-40EE-A993-93996F5EAE08}" dt="2025-07-22T16:43:57.348" v="710" actId="478"/>
          <ac:spMkLst>
            <pc:docMk/>
            <pc:sldMk cId="2485781699" sldId="260"/>
            <ac:spMk id="2" creationId="{AF1B7E10-C35A-08EF-706D-527AF6FADD0D}"/>
          </ac:spMkLst>
        </pc:spChg>
        <pc:spChg chg="mod">
          <ac:chgData name="Hugo Sousa" userId="6d55ebb5-d19f-4917-899a-fa9b789dd0dc" providerId="ADAL" clId="{B8C21497-8C7D-40EE-A993-93996F5EAE08}" dt="2025-07-22T16:43:49.545" v="707" actId="20577"/>
          <ac:spMkLst>
            <pc:docMk/>
            <pc:sldMk cId="2485781699" sldId="260"/>
            <ac:spMk id="5" creationId="{722A9CD5-32CC-4345-A01E-C3C15EB01195}"/>
          </ac:spMkLst>
        </pc:spChg>
        <pc:picChg chg="mod">
          <ac:chgData name="Hugo Sousa" userId="6d55ebb5-d19f-4917-899a-fa9b789dd0dc" providerId="ADAL" clId="{B8C21497-8C7D-40EE-A993-93996F5EAE08}" dt="2025-07-22T16:45:27.344" v="726" actId="1076"/>
          <ac:picMkLst>
            <pc:docMk/>
            <pc:sldMk cId="2485781699" sldId="260"/>
            <ac:picMk id="3" creationId="{E5DA10CA-EDC5-0E48-B95D-D537B0D6AAA1}"/>
          </ac:picMkLst>
        </pc:picChg>
      </pc:sldChg>
      <pc:sldChg chg="modSp mod ord">
        <pc:chgData name="Hugo Sousa" userId="6d55ebb5-d19f-4917-899a-fa9b789dd0dc" providerId="ADAL" clId="{B8C21497-8C7D-40EE-A993-93996F5EAE08}" dt="2025-07-22T16:56:16.843" v="946"/>
        <pc:sldMkLst>
          <pc:docMk/>
          <pc:sldMk cId="1050573977" sldId="261"/>
        </pc:sldMkLst>
        <pc:spChg chg="mod">
          <ac:chgData name="Hugo Sousa" userId="6d55ebb5-d19f-4917-899a-fa9b789dd0dc" providerId="ADAL" clId="{B8C21497-8C7D-40EE-A993-93996F5EAE08}" dt="2025-07-22T16:45:48.197" v="741" actId="20577"/>
          <ac:spMkLst>
            <pc:docMk/>
            <pc:sldMk cId="1050573977" sldId="261"/>
            <ac:spMk id="4" creationId="{E7DC83C8-8742-9F4C-B074-4FCDB2F4C946}"/>
          </ac:spMkLst>
        </pc:spChg>
        <pc:spChg chg="mod">
          <ac:chgData name="Hugo Sousa" userId="6d55ebb5-d19f-4917-899a-fa9b789dd0dc" providerId="ADAL" clId="{B8C21497-8C7D-40EE-A993-93996F5EAE08}" dt="2025-07-22T16:45:41.951" v="734" actId="20577"/>
          <ac:spMkLst>
            <pc:docMk/>
            <pc:sldMk cId="1050573977" sldId="261"/>
            <ac:spMk id="9" creationId="{6DBC0D2B-DB6C-1F4F-B918-B7A23B7C2124}"/>
          </ac:spMkLst>
        </pc:spChg>
      </pc:sldChg>
      <pc:sldChg chg="modSp mod ord">
        <pc:chgData name="Hugo Sousa" userId="6d55ebb5-d19f-4917-899a-fa9b789dd0dc" providerId="ADAL" clId="{B8C21497-8C7D-40EE-A993-93996F5EAE08}" dt="2025-07-22T16:56:16.843" v="946"/>
        <pc:sldMkLst>
          <pc:docMk/>
          <pc:sldMk cId="3643256752" sldId="262"/>
        </pc:sldMkLst>
        <pc:spChg chg="mod">
          <ac:chgData name="Hugo Sousa" userId="6d55ebb5-d19f-4917-899a-fa9b789dd0dc" providerId="ADAL" clId="{B8C21497-8C7D-40EE-A993-93996F5EAE08}" dt="2025-07-22T16:45:54.516" v="746" actId="20577"/>
          <ac:spMkLst>
            <pc:docMk/>
            <pc:sldMk cId="3643256752" sldId="262"/>
            <ac:spMk id="9" creationId="{85B8BC7E-8FCD-E246-8BCB-B9BE2BFB8CAF}"/>
          </ac:spMkLst>
        </pc:spChg>
      </pc:sldChg>
      <pc:sldChg chg="addSp delSp modSp del mod">
        <pc:chgData name="Hugo Sousa" userId="6d55ebb5-d19f-4917-899a-fa9b789dd0dc" providerId="ADAL" clId="{B8C21497-8C7D-40EE-A993-93996F5EAE08}" dt="2025-07-22T16:41:09.717" v="583" actId="47"/>
        <pc:sldMkLst>
          <pc:docMk/>
          <pc:sldMk cId="871677584" sldId="263"/>
        </pc:sldMkLst>
      </pc:sldChg>
      <pc:sldChg chg="modSp mod">
        <pc:chgData name="Hugo Sousa" userId="6d55ebb5-d19f-4917-899a-fa9b789dd0dc" providerId="ADAL" clId="{B8C21497-8C7D-40EE-A993-93996F5EAE08}" dt="2025-07-22T16:46:23.321" v="795" actId="20577"/>
        <pc:sldMkLst>
          <pc:docMk/>
          <pc:sldMk cId="2659993975" sldId="264"/>
        </pc:sldMkLst>
        <pc:spChg chg="mod">
          <ac:chgData name="Hugo Sousa" userId="6d55ebb5-d19f-4917-899a-fa9b789dd0dc" providerId="ADAL" clId="{B8C21497-8C7D-40EE-A993-93996F5EAE08}" dt="2025-07-22T16:46:19.024" v="794" actId="20577"/>
          <ac:spMkLst>
            <pc:docMk/>
            <pc:sldMk cId="2659993975" sldId="264"/>
            <ac:spMk id="7" creationId="{D36F3CC6-FC4E-B94C-A16F-722B767483EC}"/>
          </ac:spMkLst>
        </pc:spChg>
        <pc:spChg chg="mod">
          <ac:chgData name="Hugo Sousa" userId="6d55ebb5-d19f-4917-899a-fa9b789dd0dc" providerId="ADAL" clId="{B8C21497-8C7D-40EE-A993-93996F5EAE08}" dt="2025-07-22T16:46:23.321" v="795" actId="20577"/>
          <ac:spMkLst>
            <pc:docMk/>
            <pc:sldMk cId="2659993975" sldId="264"/>
            <ac:spMk id="8" creationId="{B070FED0-9A28-D944-987D-1A90FBAE815C}"/>
          </ac:spMkLst>
        </pc:spChg>
      </pc:sldChg>
      <pc:sldChg chg="modSp mod">
        <pc:chgData name="Hugo Sousa" userId="6d55ebb5-d19f-4917-899a-fa9b789dd0dc" providerId="ADAL" clId="{B8C21497-8C7D-40EE-A993-93996F5EAE08}" dt="2025-07-22T16:47:07.044" v="836" actId="1076"/>
        <pc:sldMkLst>
          <pc:docMk/>
          <pc:sldMk cId="554362907" sldId="266"/>
        </pc:sldMkLst>
        <pc:spChg chg="mod">
          <ac:chgData name="Hugo Sousa" userId="6d55ebb5-d19f-4917-899a-fa9b789dd0dc" providerId="ADAL" clId="{B8C21497-8C7D-40EE-A993-93996F5EAE08}" dt="2025-07-22T16:45:01.085" v="717" actId="1076"/>
          <ac:spMkLst>
            <pc:docMk/>
            <pc:sldMk cId="554362907" sldId="266"/>
            <ac:spMk id="2" creationId="{14BE765D-8712-B95F-8080-33C59FC8DDAC}"/>
          </ac:spMkLst>
        </pc:spChg>
        <pc:picChg chg="mod">
          <ac:chgData name="Hugo Sousa" userId="6d55ebb5-d19f-4917-899a-fa9b789dd0dc" providerId="ADAL" clId="{B8C21497-8C7D-40EE-A993-93996F5EAE08}" dt="2025-07-22T16:47:07.044" v="836" actId="1076"/>
          <ac:picMkLst>
            <pc:docMk/>
            <pc:sldMk cId="554362907" sldId="266"/>
            <ac:picMk id="3" creationId="{9B233242-8743-DA4D-B988-707116D07C26}"/>
          </ac:picMkLst>
        </pc:picChg>
      </pc:sldChg>
      <pc:sldChg chg="ord">
        <pc:chgData name="Hugo Sousa" userId="6d55ebb5-d19f-4917-899a-fa9b789dd0dc" providerId="ADAL" clId="{B8C21497-8C7D-40EE-A993-93996F5EAE08}" dt="2025-07-22T16:47:46.871" v="849" actId="20578"/>
        <pc:sldMkLst>
          <pc:docMk/>
          <pc:sldMk cId="3383967583" sldId="268"/>
        </pc:sldMkLst>
      </pc:sldChg>
      <pc:sldChg chg="ord">
        <pc:chgData name="Hugo Sousa" userId="6d55ebb5-d19f-4917-899a-fa9b789dd0dc" providerId="ADAL" clId="{B8C21497-8C7D-40EE-A993-93996F5EAE08}" dt="2025-07-22T16:47:46.871" v="849" actId="20578"/>
        <pc:sldMkLst>
          <pc:docMk/>
          <pc:sldMk cId="2906683005" sldId="269"/>
        </pc:sldMkLst>
      </pc:sldChg>
      <pc:sldChg chg="ord">
        <pc:chgData name="Hugo Sousa" userId="6d55ebb5-d19f-4917-899a-fa9b789dd0dc" providerId="ADAL" clId="{B8C21497-8C7D-40EE-A993-93996F5EAE08}" dt="2025-07-22T16:47:46.871" v="849" actId="20578"/>
        <pc:sldMkLst>
          <pc:docMk/>
          <pc:sldMk cId="3925269929" sldId="270"/>
        </pc:sldMkLst>
      </pc:sldChg>
      <pc:sldChg chg="del">
        <pc:chgData name="Hugo Sousa" userId="6d55ebb5-d19f-4917-899a-fa9b789dd0dc" providerId="ADAL" clId="{B8C21497-8C7D-40EE-A993-93996F5EAE08}" dt="2025-07-22T16:41:34.460" v="588" actId="47"/>
        <pc:sldMkLst>
          <pc:docMk/>
          <pc:sldMk cId="3906503371" sldId="272"/>
        </pc:sldMkLst>
      </pc:sldChg>
      <pc:sldChg chg="modSp mod">
        <pc:chgData name="Hugo Sousa" userId="6d55ebb5-d19f-4917-899a-fa9b789dd0dc" providerId="ADAL" clId="{B8C21497-8C7D-40EE-A993-93996F5EAE08}" dt="2025-07-22T16:46:55.118" v="835" actId="20577"/>
        <pc:sldMkLst>
          <pc:docMk/>
          <pc:sldMk cId="4121987903" sldId="274"/>
        </pc:sldMkLst>
        <pc:spChg chg="mod">
          <ac:chgData name="Hugo Sousa" userId="6d55ebb5-d19f-4917-899a-fa9b789dd0dc" providerId="ADAL" clId="{B8C21497-8C7D-40EE-A993-93996F5EAE08}" dt="2025-07-22T16:46:55.118" v="835" actId="20577"/>
          <ac:spMkLst>
            <pc:docMk/>
            <pc:sldMk cId="4121987903" sldId="274"/>
            <ac:spMk id="14" creationId="{FBDC83AA-DDC4-8C4B-971A-9E301CB84BA9}"/>
          </ac:spMkLst>
        </pc:spChg>
      </pc:sldChg>
      <pc:sldChg chg="modSp mod">
        <pc:chgData name="Hugo Sousa" userId="6d55ebb5-d19f-4917-899a-fa9b789dd0dc" providerId="ADAL" clId="{B8C21497-8C7D-40EE-A993-93996F5EAE08}" dt="2025-07-22T16:46:49.003" v="834" actId="20577"/>
        <pc:sldMkLst>
          <pc:docMk/>
          <pc:sldMk cId="1874695939" sldId="275"/>
        </pc:sldMkLst>
        <pc:spChg chg="mod">
          <ac:chgData name="Hugo Sousa" userId="6d55ebb5-d19f-4917-899a-fa9b789dd0dc" providerId="ADAL" clId="{B8C21497-8C7D-40EE-A993-93996F5EAE08}" dt="2025-07-22T16:46:49.003" v="834" actId="20577"/>
          <ac:spMkLst>
            <pc:docMk/>
            <pc:sldMk cId="1874695939" sldId="275"/>
            <ac:spMk id="4" creationId="{0B435C11-C3B5-FE56-B103-42AAB6FF72D6}"/>
          </ac:spMkLst>
        </pc:spChg>
        <pc:spChg chg="mod">
          <ac:chgData name="Hugo Sousa" userId="6d55ebb5-d19f-4917-899a-fa9b789dd0dc" providerId="ADAL" clId="{B8C21497-8C7D-40EE-A993-93996F5EAE08}" dt="2025-07-22T16:46:40.256" v="810" actId="20577"/>
          <ac:spMkLst>
            <pc:docMk/>
            <pc:sldMk cId="1874695939" sldId="275"/>
            <ac:spMk id="8" creationId="{25EB77C4-0860-92C7-813E-0D125BB9762E}"/>
          </ac:spMkLst>
        </pc:spChg>
        <pc:picChg chg="mod">
          <ac:chgData name="Hugo Sousa" userId="6d55ebb5-d19f-4917-899a-fa9b789dd0dc" providerId="ADAL" clId="{B8C21497-8C7D-40EE-A993-93996F5EAE08}" dt="2025-07-22T16:46:34.290" v="798" actId="14100"/>
          <ac:picMkLst>
            <pc:docMk/>
            <pc:sldMk cId="1874695939" sldId="275"/>
            <ac:picMk id="6" creationId="{34A42666-709C-3BAC-D32D-BBEF75E225ED}"/>
          </ac:picMkLst>
        </pc:picChg>
      </pc:sldChg>
      <pc:sldChg chg="modSp mod">
        <pc:chgData name="Hugo Sousa" userId="6d55ebb5-d19f-4917-899a-fa9b789dd0dc" providerId="ADAL" clId="{B8C21497-8C7D-40EE-A993-93996F5EAE08}" dt="2025-07-22T16:49:55.444" v="862" actId="14100"/>
        <pc:sldMkLst>
          <pc:docMk/>
          <pc:sldMk cId="3381525908" sldId="276"/>
        </pc:sldMkLst>
        <pc:spChg chg="mod">
          <ac:chgData name="Hugo Sousa" userId="6d55ebb5-d19f-4917-899a-fa9b789dd0dc" providerId="ADAL" clId="{B8C21497-8C7D-40EE-A993-93996F5EAE08}" dt="2025-07-22T16:47:14.597" v="841" actId="20577"/>
          <ac:spMkLst>
            <pc:docMk/>
            <pc:sldMk cId="3381525908" sldId="276"/>
            <ac:spMk id="5" creationId="{3C9BAC24-0D17-AB66-756E-8DEDDA91BB19}"/>
          </ac:spMkLst>
        </pc:spChg>
        <pc:spChg chg="mod">
          <ac:chgData name="Hugo Sousa" userId="6d55ebb5-d19f-4917-899a-fa9b789dd0dc" providerId="ADAL" clId="{B8C21497-8C7D-40EE-A993-93996F5EAE08}" dt="2025-07-22T16:49:55.444" v="862" actId="14100"/>
          <ac:spMkLst>
            <pc:docMk/>
            <pc:sldMk cId="3381525908" sldId="276"/>
            <ac:spMk id="6" creationId="{541E228B-3A44-F0CD-3F8A-17BD1781F778}"/>
          </ac:spMkLst>
        </pc:spChg>
        <pc:picChg chg="mod">
          <ac:chgData name="Hugo Sousa" userId="6d55ebb5-d19f-4917-899a-fa9b789dd0dc" providerId="ADAL" clId="{B8C21497-8C7D-40EE-A993-93996F5EAE08}" dt="2025-07-22T16:45:21.099" v="724" actId="1076"/>
          <ac:picMkLst>
            <pc:docMk/>
            <pc:sldMk cId="3381525908" sldId="276"/>
            <ac:picMk id="3" creationId="{90782B91-44CB-F2EA-434B-6A13671F8BA7}"/>
          </ac:picMkLst>
        </pc:picChg>
      </pc:sldChg>
      <pc:sldChg chg="modSp mod">
        <pc:chgData name="Hugo Sousa" userId="6d55ebb5-d19f-4917-899a-fa9b789dd0dc" providerId="ADAL" clId="{B8C21497-8C7D-40EE-A993-93996F5EAE08}" dt="2025-07-22T16:44:15.917" v="712" actId="20577"/>
        <pc:sldMkLst>
          <pc:docMk/>
          <pc:sldMk cId="4282482561" sldId="277"/>
        </pc:sldMkLst>
        <pc:spChg chg="mod">
          <ac:chgData name="Hugo Sousa" userId="6d55ebb5-d19f-4917-899a-fa9b789dd0dc" providerId="ADAL" clId="{B8C21497-8C7D-40EE-A993-93996F5EAE08}" dt="2025-07-22T16:44:15.917" v="712" actId="20577"/>
          <ac:spMkLst>
            <pc:docMk/>
            <pc:sldMk cId="4282482561" sldId="277"/>
            <ac:spMk id="2" creationId="{7305FACA-53E5-7193-D5ED-A6FC6307BD1D}"/>
          </ac:spMkLst>
        </pc:spChg>
      </pc:sldChg>
      <pc:sldChg chg="modSp mod">
        <pc:chgData name="Hugo Sousa" userId="6d55ebb5-d19f-4917-899a-fa9b789dd0dc" providerId="ADAL" clId="{B8C21497-8C7D-40EE-A993-93996F5EAE08}" dt="2025-07-22T16:44:29.980" v="713" actId="20577"/>
        <pc:sldMkLst>
          <pc:docMk/>
          <pc:sldMk cId="1993993480" sldId="278"/>
        </pc:sldMkLst>
        <pc:spChg chg="mod">
          <ac:chgData name="Hugo Sousa" userId="6d55ebb5-d19f-4917-899a-fa9b789dd0dc" providerId="ADAL" clId="{B8C21497-8C7D-40EE-A993-93996F5EAE08}" dt="2025-07-22T16:44:29.980" v="713" actId="20577"/>
          <ac:spMkLst>
            <pc:docMk/>
            <pc:sldMk cId="1993993480" sldId="278"/>
            <ac:spMk id="2" creationId="{2481EF92-90EA-7155-6255-B116C59E4172}"/>
          </ac:spMkLst>
        </pc:spChg>
      </pc:sldChg>
      <pc:sldChg chg="del">
        <pc:chgData name="Hugo Sousa" userId="6d55ebb5-d19f-4917-899a-fa9b789dd0dc" providerId="ADAL" clId="{B8C21497-8C7D-40EE-A993-93996F5EAE08}" dt="2025-07-22T16:41:33.306" v="587" actId="47"/>
        <pc:sldMkLst>
          <pc:docMk/>
          <pc:sldMk cId="1613350466" sldId="279"/>
        </pc:sldMkLst>
      </pc:sldChg>
      <pc:sldChg chg="addSp delSp modSp mod ord">
        <pc:chgData name="Hugo Sousa" userId="6d55ebb5-d19f-4917-899a-fa9b789dd0dc" providerId="ADAL" clId="{B8C21497-8C7D-40EE-A993-93996F5EAE08}" dt="2025-07-22T16:51:01.040" v="944" actId="20577"/>
        <pc:sldMkLst>
          <pc:docMk/>
          <pc:sldMk cId="2899603201" sldId="280"/>
        </pc:sldMkLst>
        <pc:spChg chg="mod">
          <ac:chgData name="Hugo Sousa" userId="6d55ebb5-d19f-4917-899a-fa9b789dd0dc" providerId="ADAL" clId="{B8C21497-8C7D-40EE-A993-93996F5EAE08}" dt="2025-07-22T16:51:01.040" v="944" actId="20577"/>
          <ac:spMkLst>
            <pc:docMk/>
            <pc:sldMk cId="2899603201" sldId="280"/>
            <ac:spMk id="3" creationId="{36DB287D-E7FF-2671-4220-4AB65D989B6F}"/>
          </ac:spMkLst>
        </pc:spChg>
        <pc:spChg chg="add del mod">
          <ac:chgData name="Hugo Sousa" userId="6d55ebb5-d19f-4917-899a-fa9b789dd0dc" providerId="ADAL" clId="{B8C21497-8C7D-40EE-A993-93996F5EAE08}" dt="2025-07-22T16:42:30.633" v="672" actId="20577"/>
          <ac:spMkLst>
            <pc:docMk/>
            <pc:sldMk cId="2899603201" sldId="280"/>
            <ac:spMk id="6" creationId="{866DBEAB-D216-41AD-A273-A1D253B588AE}"/>
          </ac:spMkLst>
        </pc:spChg>
        <pc:spChg chg="add del mod">
          <ac:chgData name="Hugo Sousa" userId="6d55ebb5-d19f-4917-899a-fa9b789dd0dc" providerId="ADAL" clId="{B8C21497-8C7D-40EE-A993-93996F5EAE08}" dt="2025-07-22T16:35:27.682" v="496" actId="478"/>
          <ac:spMkLst>
            <pc:docMk/>
            <pc:sldMk cId="2899603201" sldId="280"/>
            <ac:spMk id="9" creationId="{67DC755C-7171-347E-34EA-288CE69CFA13}"/>
          </ac:spMkLst>
        </pc:spChg>
        <pc:spChg chg="mod">
          <ac:chgData name="Hugo Sousa" userId="6d55ebb5-d19f-4917-899a-fa9b789dd0dc" providerId="ADAL" clId="{B8C21497-8C7D-40EE-A993-93996F5EAE08}" dt="2025-07-22T16:42:20.661" v="662" actId="20577"/>
          <ac:spMkLst>
            <pc:docMk/>
            <pc:sldMk cId="2899603201" sldId="280"/>
            <ac:spMk id="12" creationId="{78A50298-9912-14CF-C554-3362ED7C8CF4}"/>
          </ac:spMkLst>
        </pc:spChg>
        <pc:picChg chg="add del">
          <ac:chgData name="Hugo Sousa" userId="6d55ebb5-d19f-4917-899a-fa9b789dd0dc" providerId="ADAL" clId="{B8C21497-8C7D-40EE-A993-93996F5EAE08}" dt="2025-07-16T21:52:10.329" v="166" actId="478"/>
          <ac:picMkLst>
            <pc:docMk/>
            <pc:sldMk cId="2899603201" sldId="280"/>
            <ac:picMk id="4" creationId="{FE2ECEC2-1243-1C87-AC68-3231B63CC47A}"/>
          </ac:picMkLst>
        </pc:picChg>
        <pc:picChg chg="mod">
          <ac:chgData name="Hugo Sousa" userId="6d55ebb5-d19f-4917-899a-fa9b789dd0dc" providerId="ADAL" clId="{B8C21497-8C7D-40EE-A993-93996F5EAE08}" dt="2025-07-16T21:49:59.231" v="120" actId="1076"/>
          <ac:picMkLst>
            <pc:docMk/>
            <pc:sldMk cId="2899603201" sldId="280"/>
            <ac:picMk id="5" creationId="{6B4F8CD5-890A-1BBE-73D9-23B8A8EAA98D}"/>
          </ac:picMkLst>
        </pc:picChg>
      </pc:sldChg>
      <pc:sldChg chg="addSp delSp modSp add del mod ord">
        <pc:chgData name="Hugo Sousa" userId="6d55ebb5-d19f-4917-899a-fa9b789dd0dc" providerId="ADAL" clId="{B8C21497-8C7D-40EE-A993-93996F5EAE08}" dt="2025-07-22T16:49:12.473" v="858" actId="47"/>
        <pc:sldMkLst>
          <pc:docMk/>
          <pc:sldMk cId="2043962255" sldId="281"/>
        </pc:sldMkLst>
        <pc:spChg chg="add mod">
          <ac:chgData name="Hugo Sousa" userId="6d55ebb5-d19f-4917-899a-fa9b789dd0dc" providerId="ADAL" clId="{B8C21497-8C7D-40EE-A993-93996F5EAE08}" dt="2025-07-22T16:49:09.608" v="857" actId="1076"/>
          <ac:spMkLst>
            <pc:docMk/>
            <pc:sldMk cId="2043962255" sldId="281"/>
            <ac:spMk id="7" creationId="{5AAEDB13-0FF1-B848-4646-B0A7B5AAFE48}"/>
          </ac:spMkLst>
        </pc:spChg>
        <pc:grpChg chg="del">
          <ac:chgData name="Hugo Sousa" userId="6d55ebb5-d19f-4917-899a-fa9b789dd0dc" providerId="ADAL" clId="{B8C21497-8C7D-40EE-A993-93996F5EAE08}" dt="2025-07-22T16:48:17.142" v="853" actId="478"/>
          <ac:grpSpMkLst>
            <pc:docMk/>
            <pc:sldMk cId="2043962255" sldId="281"/>
            <ac:grpSpMk id="2" creationId="{204AAD3A-8BDE-763E-4F45-E54A203E4915}"/>
          </ac:grpSpMkLst>
        </pc:grpChg>
        <pc:grpChg chg="del">
          <ac:chgData name="Hugo Sousa" userId="6d55ebb5-d19f-4917-899a-fa9b789dd0dc" providerId="ADAL" clId="{B8C21497-8C7D-40EE-A993-93996F5EAE08}" dt="2025-07-22T16:48:23.335" v="854" actId="478"/>
          <ac:grpSpMkLst>
            <pc:docMk/>
            <pc:sldMk cId="2043962255" sldId="281"/>
            <ac:grpSpMk id="4" creationId="{C020E76B-764C-842C-1B0E-343774579A2F}"/>
          </ac:grpSpMkLst>
        </pc:grpChg>
      </pc:sldChg>
      <pc:sldChg chg="addSp delSp modSp add del mod ord">
        <pc:chgData name="Hugo Sousa" userId="6d55ebb5-d19f-4917-899a-fa9b789dd0dc" providerId="ADAL" clId="{B8C21497-8C7D-40EE-A993-93996F5EAE08}" dt="2025-07-16T21:51:02.934" v="150"/>
        <pc:sldMkLst>
          <pc:docMk/>
          <pc:sldMk cId="2932149074" sldId="281"/>
        </pc:sldMkLst>
      </pc:sldChg>
      <pc:sldChg chg="addSp delSp modSp add del mod">
        <pc:chgData name="Hugo Sousa" userId="6d55ebb5-d19f-4917-899a-fa9b789dd0dc" providerId="ADAL" clId="{B8C21497-8C7D-40EE-A993-93996F5EAE08}" dt="2025-07-22T16:41:16.772" v="586" actId="47"/>
        <pc:sldMkLst>
          <pc:docMk/>
          <pc:sldMk cId="3509868429" sldId="281"/>
        </pc:sldMkLst>
      </pc:sldChg>
      <pc:sldChg chg="del">
        <pc:chgData name="Hugo Sousa" userId="6d55ebb5-d19f-4917-899a-fa9b789dd0dc" providerId="ADAL" clId="{B8C21497-8C7D-40EE-A993-93996F5EAE08}" dt="2025-07-22T16:41:11.496" v="584" actId="47"/>
        <pc:sldMkLst>
          <pc:docMk/>
          <pc:sldMk cId="426234721" sldId="282"/>
        </pc:sldMkLst>
      </pc:sldChg>
      <pc:sldChg chg="delSp modSp add del mod ord">
        <pc:chgData name="Hugo Sousa" userId="6d55ebb5-d19f-4917-899a-fa9b789dd0dc" providerId="ADAL" clId="{B8C21497-8C7D-40EE-A993-93996F5EAE08}" dt="2025-07-22T16:41:13.631" v="585" actId="47"/>
        <pc:sldMkLst>
          <pc:docMk/>
          <pc:sldMk cId="2744299498" sldId="283"/>
        </pc:sldMkLst>
        <pc:spChg chg="mod">
          <ac:chgData name="Hugo Sousa" userId="6d55ebb5-d19f-4917-899a-fa9b789dd0dc" providerId="ADAL" clId="{B8C21497-8C7D-40EE-A993-93996F5EAE08}" dt="2025-07-22T16:40:14.300" v="580" actId="1076"/>
          <ac:spMkLst>
            <pc:docMk/>
            <pc:sldMk cId="2744299498" sldId="283"/>
            <ac:spMk id="3" creationId="{5A1CBFED-D72E-822E-A1A3-669B7D58E893}"/>
          </ac:spMkLst>
        </pc:spChg>
        <pc:spChg chg="del">
          <ac:chgData name="Hugo Sousa" userId="6d55ebb5-d19f-4917-899a-fa9b789dd0dc" providerId="ADAL" clId="{B8C21497-8C7D-40EE-A993-93996F5EAE08}" dt="2025-07-22T16:38:50.691" v="564" actId="478"/>
          <ac:spMkLst>
            <pc:docMk/>
            <pc:sldMk cId="2744299498" sldId="283"/>
            <ac:spMk id="9" creationId="{C48EF092-3516-603B-42AD-344F7FCA549E}"/>
          </ac:spMkLst>
        </pc:spChg>
        <pc:spChg chg="mod">
          <ac:chgData name="Hugo Sousa" userId="6d55ebb5-d19f-4917-899a-fa9b789dd0dc" providerId="ADAL" clId="{B8C21497-8C7D-40EE-A993-93996F5EAE08}" dt="2025-07-22T16:39:46.544" v="578" actId="14100"/>
          <ac:spMkLst>
            <pc:docMk/>
            <pc:sldMk cId="2744299498" sldId="283"/>
            <ac:spMk id="14" creationId="{332F5482-0D0C-8EE4-15F8-D5989B400620}"/>
          </ac:spMkLst>
        </pc:spChg>
        <pc:picChg chg="mod">
          <ac:chgData name="Hugo Sousa" userId="6d55ebb5-d19f-4917-899a-fa9b789dd0dc" providerId="ADAL" clId="{B8C21497-8C7D-40EE-A993-93996F5EAE08}" dt="2025-07-22T16:39:43.316" v="577" actId="1076"/>
          <ac:picMkLst>
            <pc:docMk/>
            <pc:sldMk cId="2744299498" sldId="283"/>
            <ac:picMk id="5" creationId="{77A1A93A-4904-5D14-9EF4-003BECE248FF}"/>
          </ac:picMkLst>
        </pc:picChg>
        <pc:cxnChg chg="del mod">
          <ac:chgData name="Hugo Sousa" userId="6d55ebb5-d19f-4917-899a-fa9b789dd0dc" providerId="ADAL" clId="{B8C21497-8C7D-40EE-A993-93996F5EAE08}" dt="2025-07-22T16:40:01.529" v="579" actId="478"/>
          <ac:cxnSpMkLst>
            <pc:docMk/>
            <pc:sldMk cId="2744299498" sldId="283"/>
            <ac:cxnSpMk id="15" creationId="{EB3180C5-79F5-263A-9028-FFF5F43E5C3D}"/>
          </ac:cxnSpMkLst>
        </pc:cxnChg>
      </pc:sldChg>
      <pc:sldMasterChg chg="delSldLayout">
        <pc:chgData name="Hugo Sousa" userId="6d55ebb5-d19f-4917-899a-fa9b789dd0dc" providerId="ADAL" clId="{B8C21497-8C7D-40EE-A993-93996F5EAE08}" dt="2025-07-22T16:41:34.460" v="588" actId="47"/>
        <pc:sldMasterMkLst>
          <pc:docMk/>
          <pc:sldMasterMk cId="4127183770" sldId="2147483648"/>
        </pc:sldMasterMkLst>
        <pc:sldLayoutChg chg="del">
          <pc:chgData name="Hugo Sousa" userId="6d55ebb5-d19f-4917-899a-fa9b789dd0dc" providerId="ADAL" clId="{B8C21497-8C7D-40EE-A993-93996F5EAE08}" dt="2025-07-22T16:41:34.460" v="588" actId="47"/>
          <pc:sldLayoutMkLst>
            <pc:docMk/>
            <pc:sldMasterMk cId="4127183770" sldId="2147483648"/>
            <pc:sldLayoutMk cId="3168341711" sldId="2147483660"/>
          </pc:sldLayoutMkLst>
        </pc:sldLayoutChg>
      </pc:sldMasterChg>
    </pc:docChg>
  </pc:docChgLst>
  <pc:docChgLst>
    <pc:chgData name="Hugo Sousa" userId="S::hugo.sousa@ibp.org.br::6d55ebb5-d19f-4917-899a-fa9b789dd0dc" providerId="AD" clId="Web-{F4AD20B8-B042-3A81-AE83-B2BB1D8269E8}"/>
    <pc:docChg chg="addSld modSection">
      <pc:chgData name="Hugo Sousa" userId="S::hugo.sousa@ibp.org.br::6d55ebb5-d19f-4917-899a-fa9b789dd0dc" providerId="AD" clId="Web-{F4AD20B8-B042-3A81-AE83-B2BB1D8269E8}" dt="2025-07-22T16:32:02.584" v="0"/>
      <pc:docMkLst>
        <pc:docMk/>
      </pc:docMkLst>
      <pc:sldChg chg="add replId">
        <pc:chgData name="Hugo Sousa" userId="S::hugo.sousa@ibp.org.br::6d55ebb5-d19f-4917-899a-fa9b789dd0dc" providerId="AD" clId="Web-{F4AD20B8-B042-3A81-AE83-B2BB1D8269E8}" dt="2025-07-22T16:32:02.584" v="0"/>
        <pc:sldMkLst>
          <pc:docMk/>
          <pc:sldMk cId="426234721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3976-DA7C-BC4B-8015-7CCE4E5C4D7F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C1FB-DB13-734B-A79D-705229F29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82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8B7B6-F040-40CA-9B48-3207DC5D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CFD8E0-2795-E02F-5E9A-B70F546D6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6F923F-2CD5-EE23-C2DF-E11D67BE9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3E1652-806D-8282-C1A7-8DEE55334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C1FB-DB13-734B-A79D-705229F29FE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00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C1FB-DB13-734B-A79D-705229F29FE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05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C1FB-DB13-734B-A79D-705229F29FE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424D9-DFAE-9D47-A5EF-20B0224C7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AB03CA-6F3F-D24E-BD68-DB04CC49B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606C7-E084-D54E-AB2B-7661DC12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29979F-9FD7-6F42-91A0-70F72C43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8A0B14-D44E-9A43-A5AC-B3C1E7DB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63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B0980-68EB-0D46-965A-2BEB96EF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CC4842-3BDD-7944-965D-37927B5B7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BA44A-9DCB-2F49-B80D-0CB67715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4A5997-E654-ED42-8DFC-DF2D037B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97E343-0548-9540-975F-B58B8F0C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49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E84413-9C3D-1C46-BC04-69D53A59E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73B2A0-1551-F441-8F3F-EB14E693C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8DFCD6-2BAB-F842-AB42-324F270B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8A4AC-FFC9-0A41-BBA8-798F7E2C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DBD0FB-F82E-6B4D-B1DC-62E16CCA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76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602EC-D115-BA41-A25B-FC3325C0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7371C1-2A96-E34B-9E37-DA887F4DB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A49A8A-BBF2-3E42-AFE2-98A400F5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1488AB-3C25-9746-9B84-9E9BC1BE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81FA1-5FDD-4440-BC5F-EFB6B183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5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EB0BF-EE5B-4543-B01C-B2A020C6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E1BCB0-4128-124C-8EAC-6B1BB479B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6D42F6-C2DD-8146-BD33-68F65CEC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5BD798-04F9-B243-A4E5-C8507BA3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74BA6F-FCEE-5D4C-A985-ACBE0747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1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1988-676C-6E48-838A-CAFBDF36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EEC7E-2595-AC42-8900-30D18C9CB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D83FC7-FF58-9542-848E-7EA716A7D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5181C1-7BBE-C543-BD98-E74E0598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11448F-8186-0546-A85B-DE6B6ADB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2E1BF4-8763-F848-9E30-A7A29486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21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E594F-8728-BB4E-ABDF-EEE4EE8F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277683-71C5-8048-B5F7-DB8C365C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743B88-2B96-B042-81B8-A101B02A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7E3148-9808-BD45-A074-88B4D2DC9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414995-2B82-A24A-A70C-63723EF28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FBCBC6-4C8F-F342-B545-EBDEE58B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5D9A9D-1AC0-444C-876F-F9EDBD81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2CB4DE-EE08-0142-AB06-8DB5D229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9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2BDFB-BC0E-A84E-8D4A-1BA40B57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AFF3A0-25A0-A34B-BFF1-C59D70F3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81A6515-B715-C840-9780-5C513377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9F4229-6201-C84B-929B-B7B70B7A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D104A1-0683-254F-857E-7BCD7E4B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9E47CD-4450-3543-8D2C-B29B0EC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BF9CC3-DB35-C546-95AF-DAAD681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23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866AC-4AA8-1E42-BBF7-93312F43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380523-D035-6145-9EFB-75D887AE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038CD1-EF1E-B345-9B7C-24C3AF3C8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248969-AB10-B741-AAE3-032BFD28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0B549C-8AFA-2A4B-BBDE-CEC56482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C0E48F-DBC6-0D4F-B832-DF1107B0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55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070D6-E6DD-0545-856D-8AB5FAFA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472095-E869-A142-B5C6-CB7B59E5D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D3DC2A-25C0-E242-8A5D-B140C3430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31C6BE-3F01-BD42-B0AF-49EF5133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F19AD1-077C-BC41-9947-0ECD3449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1EE35E-4D13-6345-8257-5634B5ED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6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3E0BA0-A193-F348-B29C-6541165F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94DF95-BBEB-DA47-B072-D88F454E4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A6F3B3-CE0A-F248-A073-B879CF60C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218E-94EE-8C48-A562-DA97B293FFDA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76EC4-8A4A-8D46-80B3-891762ED0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AB1D0C-7021-544C-9D5E-73AA5B4D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AFAE-672D-6349-BA9C-DBAC4F041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1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0;p49">
            <a:extLst>
              <a:ext uri="{FF2B5EF4-FFF2-40B4-BE49-F238E27FC236}">
                <a16:creationId xmlns:a16="http://schemas.microsoft.com/office/drawing/2014/main" id="{AA4E35D5-8F55-E34F-8045-F8D28C648C4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" y="-150275"/>
            <a:ext cx="12562236" cy="706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2;p49">
            <a:extLst>
              <a:ext uri="{FF2B5EF4-FFF2-40B4-BE49-F238E27FC236}">
                <a16:creationId xmlns:a16="http://schemas.microsoft.com/office/drawing/2014/main" id="{E8B4B014-CF6B-5B44-9D3C-2C6622EC12A8}"/>
              </a:ext>
            </a:extLst>
          </p:cNvPr>
          <p:cNvSpPr txBox="1"/>
          <p:nvPr/>
        </p:nvSpPr>
        <p:spPr>
          <a:xfrm>
            <a:off x="674988" y="379134"/>
            <a:ext cx="857252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Required</a:t>
            </a:r>
            <a:r>
              <a:rPr lang="pt-BR" sz="40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pt-BR" sz="4000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Colors</a:t>
            </a:r>
            <a:endParaRPr sz="2800" dirty="0">
              <a:solidFill>
                <a:srgbClr val="F07D00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C6BB9E-D7AA-5449-8B52-5DEDCD770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23" y="1708732"/>
            <a:ext cx="9581811" cy="3678516"/>
          </a:xfrm>
          <a:prstGeom prst="rect">
            <a:avLst/>
          </a:prstGeom>
        </p:spPr>
      </p:pic>
      <p:pic>
        <p:nvPicPr>
          <p:cNvPr id="2" name="Google Shape;144;p30">
            <a:extLst>
              <a:ext uri="{FF2B5EF4-FFF2-40B4-BE49-F238E27FC236}">
                <a16:creationId xmlns:a16="http://schemas.microsoft.com/office/drawing/2014/main" id="{4C380770-52E3-724E-0280-A7F8FF1673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96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245F-EAD4-5B7C-463F-B6A870F7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61B9C3D-B06A-B981-0877-36C7028EC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64;p31">
            <a:extLst>
              <a:ext uri="{FF2B5EF4-FFF2-40B4-BE49-F238E27FC236}">
                <a16:creationId xmlns:a16="http://schemas.microsoft.com/office/drawing/2014/main" id="{A5AD5704-28D0-EAAC-2A26-C6A66FFAE28C}"/>
              </a:ext>
            </a:extLst>
          </p:cNvPr>
          <p:cNvSpPr txBox="1"/>
          <p:nvPr/>
        </p:nvSpPr>
        <p:spPr>
          <a:xfrm>
            <a:off x="3086100" y="2721129"/>
            <a:ext cx="60198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Image</a:t>
            </a:r>
            <a:r>
              <a:rPr lang="pt-BR" sz="4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/Figure</a:t>
            </a:r>
            <a:br>
              <a:rPr lang="pt-BR" sz="80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After inserting the image, use the 'Send to Back' option to place it on the whiteboard.</a:t>
            </a:r>
            <a:endParaRPr sz="8000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28248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DACF9-A98E-7DCF-7035-A78BE9026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B928EB3-F340-2188-E1D3-93B97305C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424" b="45514"/>
          <a:stretch>
            <a:fillRect/>
          </a:stretch>
        </p:blipFill>
        <p:spPr>
          <a:xfrm>
            <a:off x="9350885" y="0"/>
            <a:ext cx="2841115" cy="4949687"/>
          </a:xfrm>
          <a:prstGeom prst="rect">
            <a:avLst/>
          </a:prstGeom>
        </p:spPr>
      </p:pic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C6438CA-4513-B3E6-53BF-9AC4D1AE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00" r="25436" b="62254"/>
          <a:stretch>
            <a:fillRect/>
          </a:stretch>
        </p:blipFill>
        <p:spPr>
          <a:xfrm>
            <a:off x="-1" y="3429001"/>
            <a:ext cx="2365513" cy="3429000"/>
          </a:xfrm>
          <a:prstGeom prst="rect">
            <a:avLst/>
          </a:prstGeom>
        </p:spPr>
      </p:pic>
      <p:sp>
        <p:nvSpPr>
          <p:cNvPr id="3" name="Google Shape;164;p31">
            <a:extLst>
              <a:ext uri="{FF2B5EF4-FFF2-40B4-BE49-F238E27FC236}">
                <a16:creationId xmlns:a16="http://schemas.microsoft.com/office/drawing/2014/main" id="{66AAAB05-6F2E-FEB5-4DA4-CBC1364C6FF2}"/>
              </a:ext>
            </a:extLst>
          </p:cNvPr>
          <p:cNvSpPr txBox="1"/>
          <p:nvPr/>
        </p:nvSpPr>
        <p:spPr>
          <a:xfrm>
            <a:off x="3086100" y="2721129"/>
            <a:ext cx="60198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Image</a:t>
            </a:r>
            <a:r>
              <a:rPr lang="pt-BR" sz="4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/Figure</a:t>
            </a:r>
            <a:br>
              <a:rPr lang="pt-BR" sz="80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After inserting the image, use the 'Send to Back' option to place it on the whiteboard.</a:t>
            </a:r>
            <a:endParaRPr sz="8000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9399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233242-8743-DA4D-B988-707116D0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164;p31">
            <a:extLst>
              <a:ext uri="{FF2B5EF4-FFF2-40B4-BE49-F238E27FC236}">
                <a16:creationId xmlns:a16="http://schemas.microsoft.com/office/drawing/2014/main" id="{CF1A4435-FAF7-F445-B7A2-1DA652A009C0}"/>
              </a:ext>
            </a:extLst>
          </p:cNvPr>
          <p:cNvSpPr txBox="1"/>
          <p:nvPr/>
        </p:nvSpPr>
        <p:spPr>
          <a:xfrm>
            <a:off x="6300593" y="302200"/>
            <a:ext cx="496000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Title</a:t>
            </a:r>
            <a:endParaRPr sz="8000" b="1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A1BF775-C146-F74A-BFF5-A1941F4B23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787" b="-11508"/>
          <a:stretch/>
        </p:blipFill>
        <p:spPr>
          <a:xfrm>
            <a:off x="6400800" y="1911942"/>
            <a:ext cx="5791200" cy="667068"/>
          </a:xfrm>
          <a:prstGeom prst="rect">
            <a:avLst/>
          </a:prstGeom>
        </p:spPr>
      </p:pic>
      <p:sp>
        <p:nvSpPr>
          <p:cNvPr id="6" name="Google Shape;146;p30">
            <a:extLst>
              <a:ext uri="{FF2B5EF4-FFF2-40B4-BE49-F238E27FC236}">
                <a16:creationId xmlns:a16="http://schemas.microsoft.com/office/drawing/2014/main" id="{BBEA24C9-AC63-3848-B22F-BAC71A640CB4}"/>
              </a:ext>
            </a:extLst>
          </p:cNvPr>
          <p:cNvSpPr txBox="1"/>
          <p:nvPr/>
        </p:nvSpPr>
        <p:spPr>
          <a:xfrm>
            <a:off x="6868657" y="1891219"/>
            <a:ext cx="52036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667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Subtitle</a:t>
            </a:r>
            <a:endParaRPr sz="1333" dirty="0">
              <a:latin typeface="Dalle Set" panose="020B0503000000020004" pitchFamily="34" charset="77"/>
            </a:endParaRPr>
          </a:p>
        </p:txBody>
      </p:sp>
      <p:sp>
        <p:nvSpPr>
          <p:cNvPr id="7" name="Google Shape;173;p32">
            <a:extLst>
              <a:ext uri="{FF2B5EF4-FFF2-40B4-BE49-F238E27FC236}">
                <a16:creationId xmlns:a16="http://schemas.microsoft.com/office/drawing/2014/main" id="{D39F4D48-FBA4-0E43-8424-B8475899C249}"/>
              </a:ext>
            </a:extLst>
          </p:cNvPr>
          <p:cNvSpPr txBox="1"/>
          <p:nvPr/>
        </p:nvSpPr>
        <p:spPr>
          <a:xfrm>
            <a:off x="6977743" y="2927027"/>
            <a:ext cx="4669971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Lorem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adipiscing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eros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euismod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nisl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tortor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in,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commodo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hendrerit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tellus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Vestibulum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 justo,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pharetra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  <a:p>
            <a:pPr lvl="0" algn="r"/>
            <a:endParaRPr lang="pt-BR"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lvl="0" algn="r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posuere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ligula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Cras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enim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risus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arcu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  <a:endParaRPr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" name="Google Shape;144;p30">
            <a:extLst>
              <a:ext uri="{FF2B5EF4-FFF2-40B4-BE49-F238E27FC236}">
                <a16:creationId xmlns:a16="http://schemas.microsoft.com/office/drawing/2014/main" id="{4D7DBECF-FF8E-CEEE-397E-AC26B8C6C4C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4;p31">
            <a:extLst>
              <a:ext uri="{FF2B5EF4-FFF2-40B4-BE49-F238E27FC236}">
                <a16:creationId xmlns:a16="http://schemas.microsoft.com/office/drawing/2014/main" id="{2804E4AE-2017-7F7E-A9BB-6C0ADB866C6A}"/>
              </a:ext>
            </a:extLst>
          </p:cNvPr>
          <p:cNvSpPr txBox="1"/>
          <p:nvPr/>
        </p:nvSpPr>
        <p:spPr>
          <a:xfrm>
            <a:off x="-161794" y="2729322"/>
            <a:ext cx="6019800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Image</a:t>
            </a:r>
            <a:r>
              <a:rPr lang="pt-BR" sz="4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/Figure</a:t>
            </a:r>
            <a:br>
              <a:rPr lang="pt-BR" sz="80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After inserting the image, </a:t>
            </a:r>
          </a:p>
          <a:p>
            <a:pPr lvl="0" algn="ctr"/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use the 'Send to Back' option </a:t>
            </a:r>
          </a:p>
          <a:p>
            <a:pPr lvl="0" algn="ctr"/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to place it on the whiteboard.</a:t>
            </a:r>
            <a:endParaRPr sz="8000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37121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233242-8743-DA4D-B988-707116D0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73;p32">
            <a:extLst>
              <a:ext uri="{FF2B5EF4-FFF2-40B4-BE49-F238E27FC236}">
                <a16:creationId xmlns:a16="http://schemas.microsoft.com/office/drawing/2014/main" id="{D39F4D48-FBA4-0E43-8424-B8475899C249}"/>
              </a:ext>
            </a:extLst>
          </p:cNvPr>
          <p:cNvSpPr txBox="1"/>
          <p:nvPr/>
        </p:nvSpPr>
        <p:spPr>
          <a:xfrm>
            <a:off x="5964115" y="628248"/>
            <a:ext cx="5775724" cy="486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Lorem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adipiscing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eros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euismod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nisl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tortor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in,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commodo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hendrerit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tellus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Vestibulum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 justo,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pharetra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  <a:p>
            <a:pPr lvl="0" algn="r"/>
            <a:endParaRPr lang="pt-BR"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lvl="0" algn="r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posuere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ligula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Cras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enim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risus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arcu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</a:p>
          <a:p>
            <a:pPr lvl="0" algn="r"/>
            <a:endParaRPr lang="pt-BR"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algn="r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uspendisse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iaculis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est.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pulvinar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dui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semper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efficitur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augue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eleifend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mi,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augue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b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</a:b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sodales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facilisi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Nam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interdum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dictum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ipsum, </a:t>
            </a:r>
            <a:b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</a:b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mollis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sem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ultricies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Fusce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metus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ultrices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b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</a:b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vehicula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augue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eu,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tempor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sodales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  <a:p>
            <a:pPr algn="r"/>
            <a:endParaRPr lang="pt-BR"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algn="r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Morbi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egestas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dui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mi,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et. </a:t>
            </a:r>
          </a:p>
          <a:p>
            <a:pPr algn="r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Maecenas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porta,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dui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iaculis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imperdiet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leo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</a:p>
          <a:p>
            <a:pPr algn="r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in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maximus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felis urna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metus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</p:txBody>
      </p:sp>
      <p:pic>
        <p:nvPicPr>
          <p:cNvPr id="5" name="Google Shape;144;p30">
            <a:extLst>
              <a:ext uri="{FF2B5EF4-FFF2-40B4-BE49-F238E27FC236}">
                <a16:creationId xmlns:a16="http://schemas.microsoft.com/office/drawing/2014/main" id="{7A56AF34-53AF-B3B9-2134-686C2D6ABB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4;p31">
            <a:extLst>
              <a:ext uri="{FF2B5EF4-FFF2-40B4-BE49-F238E27FC236}">
                <a16:creationId xmlns:a16="http://schemas.microsoft.com/office/drawing/2014/main" id="{B9775A89-FFC4-6736-CCC8-1B6E246EA1D3}"/>
              </a:ext>
            </a:extLst>
          </p:cNvPr>
          <p:cNvSpPr txBox="1"/>
          <p:nvPr/>
        </p:nvSpPr>
        <p:spPr>
          <a:xfrm>
            <a:off x="-161794" y="2729322"/>
            <a:ext cx="6019800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Image</a:t>
            </a:r>
            <a:r>
              <a:rPr lang="pt-BR" sz="4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/Figure</a:t>
            </a:r>
            <a:br>
              <a:rPr lang="pt-BR" sz="80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After inserting the image, </a:t>
            </a:r>
          </a:p>
          <a:p>
            <a:pPr lvl="0" algn="ctr"/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use the 'Send to Back' option </a:t>
            </a:r>
          </a:p>
          <a:p>
            <a:pPr lvl="0" algn="ctr"/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to place it on the whiteboard.</a:t>
            </a:r>
            <a:endParaRPr sz="8000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5436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p49">
            <a:extLst>
              <a:ext uri="{FF2B5EF4-FFF2-40B4-BE49-F238E27FC236}">
                <a16:creationId xmlns:a16="http://schemas.microsoft.com/office/drawing/2014/main" id="{792BFBCF-E478-604C-AB1A-79BF8B4C1798}"/>
              </a:ext>
            </a:extLst>
          </p:cNvPr>
          <p:cNvPicPr preferRelativeResize="0"/>
          <p:nvPr/>
        </p:nvPicPr>
        <p:blipFill>
          <a:blip r:embed="rId3"/>
          <a:srcRect r="2947"/>
          <a:stretch/>
        </p:blipFill>
        <p:spPr>
          <a:xfrm>
            <a:off x="11" y="-150275"/>
            <a:ext cx="12191989" cy="70662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2;p49">
            <a:extLst>
              <a:ext uri="{FF2B5EF4-FFF2-40B4-BE49-F238E27FC236}">
                <a16:creationId xmlns:a16="http://schemas.microsoft.com/office/drawing/2014/main" id="{D36F3CC6-FC4E-B94C-A16F-722B767483EC}"/>
              </a:ext>
            </a:extLst>
          </p:cNvPr>
          <p:cNvSpPr txBox="1"/>
          <p:nvPr/>
        </p:nvSpPr>
        <p:spPr>
          <a:xfrm>
            <a:off x="674988" y="379134"/>
            <a:ext cx="8572529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Title</a:t>
            </a:r>
            <a:r>
              <a:rPr lang="pt-BR" sz="40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| </a:t>
            </a:r>
            <a:r>
              <a:rPr lang="pt-BR" sz="4000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Subtitle</a:t>
            </a:r>
            <a:br>
              <a:rPr lang="pt-BR" sz="40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pt-BR" sz="2800" dirty="0">
                <a:solidFill>
                  <a:srgbClr val="F07D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TEXT</a:t>
            </a:r>
            <a:endParaRPr sz="2800" dirty="0">
              <a:solidFill>
                <a:srgbClr val="F07D00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Google Shape;383;p49">
            <a:extLst>
              <a:ext uri="{FF2B5EF4-FFF2-40B4-BE49-F238E27FC236}">
                <a16:creationId xmlns:a16="http://schemas.microsoft.com/office/drawing/2014/main" id="{B070FED0-9A28-D944-987D-1A90FBAE815C}"/>
              </a:ext>
            </a:extLst>
          </p:cNvPr>
          <p:cNvSpPr txBox="1"/>
          <p:nvPr/>
        </p:nvSpPr>
        <p:spPr>
          <a:xfrm>
            <a:off x="685446" y="1999999"/>
            <a:ext cx="511391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TEXT</a:t>
            </a:r>
            <a:endParaRPr sz="700" dirty="0"/>
          </a:p>
        </p:txBody>
      </p:sp>
      <p:sp>
        <p:nvSpPr>
          <p:cNvPr id="9" name="Google Shape;384;p49">
            <a:extLst>
              <a:ext uri="{FF2B5EF4-FFF2-40B4-BE49-F238E27FC236}">
                <a16:creationId xmlns:a16="http://schemas.microsoft.com/office/drawing/2014/main" id="{D4B8C6A7-E219-0242-8CD3-F89BA94B4CE4}"/>
              </a:ext>
            </a:extLst>
          </p:cNvPr>
          <p:cNvSpPr txBox="1"/>
          <p:nvPr/>
        </p:nvSpPr>
        <p:spPr>
          <a:xfrm>
            <a:off x="688896" y="2619264"/>
            <a:ext cx="6012835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Lorem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ipsum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dolor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sit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amet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consectetur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adipiscing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elit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Sed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molestie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eros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quis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tristique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euismod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Nullam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nisl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tortor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molestie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ac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dolor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in,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commodo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hendrerit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tellus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Vestibulum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urna justo,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pharetra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non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elit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eget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faucibus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aliquam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diam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Curabitur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vel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volutpat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mauris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Aliquam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erat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volutpat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Sed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ac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quam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posuere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ligula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ornare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placerat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Cras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turpis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enim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venenatis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nec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risus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eget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accumsan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ornare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purus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Donec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ac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faucibus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arcu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</a:t>
            </a:r>
            <a:endParaRPr sz="3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385;p49">
            <a:extLst>
              <a:ext uri="{FF2B5EF4-FFF2-40B4-BE49-F238E27FC236}">
                <a16:creationId xmlns:a16="http://schemas.microsoft.com/office/drawing/2014/main" id="{3347AC8F-EB2B-4044-95AE-9F1548FF1796}"/>
              </a:ext>
            </a:extLst>
          </p:cNvPr>
          <p:cNvSpPr txBox="1"/>
          <p:nvPr/>
        </p:nvSpPr>
        <p:spPr>
          <a:xfrm>
            <a:off x="7092198" y="2602163"/>
            <a:ext cx="449240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i="1" dirty="0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Mais </a:t>
            </a:r>
            <a:r>
              <a:rPr lang="pt-BR" sz="2000" i="1" dirty="0" err="1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lorem</a:t>
            </a:r>
            <a:r>
              <a:rPr lang="pt-BR" sz="2000" i="1" dirty="0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 </a:t>
            </a:r>
            <a:r>
              <a:rPr lang="pt-BR" sz="2000" i="1" dirty="0" err="1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2000" i="1" dirty="0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000" i="1" dirty="0" err="1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2000" i="1" dirty="0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000" i="1" dirty="0" err="1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2000" i="1" dirty="0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: </a:t>
            </a:r>
            <a:b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</a:b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Suspendisse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non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iaculis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est.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Curabitur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pulvinar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dui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sit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amet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semper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efficitur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augue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quam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eleifend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mi,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nec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accumsan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augue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velit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sodales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urna.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Nulla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facilisi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</a:p>
          <a:p>
            <a:pPr lvl="0"/>
            <a:endParaRPr lang="pt-BR" sz="2000" dirty="0">
              <a:solidFill>
                <a:schemeClr val="lt1"/>
              </a:solidFill>
              <a:latin typeface="Dalle Set" panose="020B0503000000020004" pitchFamily="34" charset="77"/>
              <a:ea typeface="Open Sans"/>
              <a:cs typeface="Open Sans"/>
              <a:sym typeface="Open Sans"/>
            </a:endParaRPr>
          </a:p>
          <a:p>
            <a:pPr lvl="0"/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Nam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interdum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dictum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ipsum, quis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mollis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sem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ultricies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sed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Fusce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purus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metus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,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ultrices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vehicula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augue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eu,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tempor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sodales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14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quam</a:t>
            </a:r>
            <a:r>
              <a:rPr lang="pt-BR" sz="14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. </a:t>
            </a:r>
            <a:endParaRPr sz="14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1" name="Google Shape;386;p49">
            <a:extLst>
              <a:ext uri="{FF2B5EF4-FFF2-40B4-BE49-F238E27FC236}">
                <a16:creationId xmlns:a16="http://schemas.microsoft.com/office/drawing/2014/main" id="{C20C65A0-3CD7-E74C-B14F-C2CFD9C9B61E}"/>
              </a:ext>
            </a:extLst>
          </p:cNvPr>
          <p:cNvCxnSpPr>
            <a:cxnSpLocks/>
          </p:cNvCxnSpPr>
          <p:nvPr/>
        </p:nvCxnSpPr>
        <p:spPr>
          <a:xfrm>
            <a:off x="6788497" y="2139619"/>
            <a:ext cx="1" cy="3245656"/>
          </a:xfrm>
          <a:prstGeom prst="straightConnector1">
            <a:avLst/>
          </a:prstGeom>
          <a:noFill/>
          <a:ln w="19050" cap="flat" cmpd="sng">
            <a:solidFill>
              <a:srgbClr val="F07D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oogle Shape;144;p30">
            <a:extLst>
              <a:ext uri="{FF2B5EF4-FFF2-40B4-BE49-F238E27FC236}">
                <a16:creationId xmlns:a16="http://schemas.microsoft.com/office/drawing/2014/main" id="{E4931D4A-7F96-3D50-9BA8-899F29F5ECD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99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5088B-472E-F1F4-5F6A-C2827511E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03082A-F92E-E9FD-5F89-F139BBCF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ralelogramo 1">
            <a:extLst>
              <a:ext uri="{FF2B5EF4-FFF2-40B4-BE49-F238E27FC236}">
                <a16:creationId xmlns:a16="http://schemas.microsoft.com/office/drawing/2014/main" id="{CA6B6496-5C90-BA80-671D-85A0D968F001}"/>
              </a:ext>
            </a:extLst>
          </p:cNvPr>
          <p:cNvSpPr/>
          <p:nvPr/>
        </p:nvSpPr>
        <p:spPr>
          <a:xfrm flipH="1">
            <a:off x="4356242" y="0"/>
            <a:ext cx="10438541" cy="6858000"/>
          </a:xfrm>
          <a:prstGeom prst="parallelogram">
            <a:avLst>
              <a:gd name="adj" fmla="val 660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173;p32">
            <a:extLst>
              <a:ext uri="{FF2B5EF4-FFF2-40B4-BE49-F238E27FC236}">
                <a16:creationId xmlns:a16="http://schemas.microsoft.com/office/drawing/2014/main" id="{C98A00B2-74E0-116A-F077-EFEA42A0A5D8}"/>
              </a:ext>
            </a:extLst>
          </p:cNvPr>
          <p:cNvSpPr txBox="1"/>
          <p:nvPr/>
        </p:nvSpPr>
        <p:spPr>
          <a:xfrm>
            <a:off x="6002860" y="1014859"/>
            <a:ext cx="144633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" name="Google Shape;173;p32">
            <a:extLst>
              <a:ext uri="{FF2B5EF4-FFF2-40B4-BE49-F238E27FC236}">
                <a16:creationId xmlns:a16="http://schemas.microsoft.com/office/drawing/2014/main" id="{E2B47043-E11C-DFD9-AB08-2E87F2DB06A9}"/>
              </a:ext>
            </a:extLst>
          </p:cNvPr>
          <p:cNvSpPr txBox="1"/>
          <p:nvPr/>
        </p:nvSpPr>
        <p:spPr>
          <a:xfrm>
            <a:off x="6794951" y="2128197"/>
            <a:ext cx="144633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" name="Google Shape;173;p32">
            <a:extLst>
              <a:ext uri="{FF2B5EF4-FFF2-40B4-BE49-F238E27FC236}">
                <a16:creationId xmlns:a16="http://schemas.microsoft.com/office/drawing/2014/main" id="{219E5A62-57FF-3DD5-5FAD-B8917E58E295}"/>
              </a:ext>
            </a:extLst>
          </p:cNvPr>
          <p:cNvSpPr txBox="1"/>
          <p:nvPr/>
        </p:nvSpPr>
        <p:spPr>
          <a:xfrm>
            <a:off x="7978460" y="4355660"/>
            <a:ext cx="223669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+XX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146;p30">
            <a:extLst>
              <a:ext uri="{FF2B5EF4-FFF2-40B4-BE49-F238E27FC236}">
                <a16:creationId xmlns:a16="http://schemas.microsoft.com/office/drawing/2014/main" id="{99A1D577-C38C-DA8A-801B-FA146D30255C}"/>
              </a:ext>
            </a:extLst>
          </p:cNvPr>
          <p:cNvSpPr txBox="1"/>
          <p:nvPr/>
        </p:nvSpPr>
        <p:spPr>
          <a:xfrm>
            <a:off x="7248907" y="1467042"/>
            <a:ext cx="26455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6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Lorem ipsum</a:t>
            </a:r>
            <a:endParaRPr lang="pt-BR" sz="2600" dirty="0">
              <a:latin typeface="Dalle Set" panose="020B0503000000020004" pitchFamily="34" charset="77"/>
            </a:endParaRPr>
          </a:p>
        </p:txBody>
      </p:sp>
      <p:sp>
        <p:nvSpPr>
          <p:cNvPr id="17" name="Google Shape;146;p30">
            <a:extLst>
              <a:ext uri="{FF2B5EF4-FFF2-40B4-BE49-F238E27FC236}">
                <a16:creationId xmlns:a16="http://schemas.microsoft.com/office/drawing/2014/main" id="{E4F2FEF0-2356-6B8A-0A04-CE8E3B3AC205}"/>
              </a:ext>
            </a:extLst>
          </p:cNvPr>
          <p:cNvSpPr txBox="1"/>
          <p:nvPr/>
        </p:nvSpPr>
        <p:spPr>
          <a:xfrm>
            <a:off x="8061607" y="2542518"/>
            <a:ext cx="2236692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6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Lorem ipsum </a:t>
            </a:r>
            <a:endParaRPr lang="pt-BR" sz="2600" dirty="0">
              <a:latin typeface="Dalle Set" panose="020B0503000000020004" pitchFamily="34" charset="77"/>
            </a:endParaRPr>
          </a:p>
        </p:txBody>
      </p:sp>
      <p:sp>
        <p:nvSpPr>
          <p:cNvPr id="19" name="Google Shape;146;p30">
            <a:extLst>
              <a:ext uri="{FF2B5EF4-FFF2-40B4-BE49-F238E27FC236}">
                <a16:creationId xmlns:a16="http://schemas.microsoft.com/office/drawing/2014/main" id="{3ED97190-9493-B8B5-2267-EF0C6A88B874}"/>
              </a:ext>
            </a:extLst>
          </p:cNvPr>
          <p:cNvSpPr txBox="1"/>
          <p:nvPr/>
        </p:nvSpPr>
        <p:spPr>
          <a:xfrm>
            <a:off x="9684288" y="4794780"/>
            <a:ext cx="2236692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6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Lorem ipsum</a:t>
            </a:r>
            <a:endParaRPr lang="pt-BR" sz="2600" dirty="0">
              <a:latin typeface="Dalle Set" panose="020B0503000000020004" pitchFamily="34" charset="77"/>
            </a:endParaRPr>
          </a:p>
        </p:txBody>
      </p:sp>
      <p:sp>
        <p:nvSpPr>
          <p:cNvPr id="20" name="Google Shape;173;p32">
            <a:extLst>
              <a:ext uri="{FF2B5EF4-FFF2-40B4-BE49-F238E27FC236}">
                <a16:creationId xmlns:a16="http://schemas.microsoft.com/office/drawing/2014/main" id="{7058E1A0-091C-665D-976F-E6C1CD6DF728}"/>
              </a:ext>
            </a:extLst>
          </p:cNvPr>
          <p:cNvSpPr txBox="1"/>
          <p:nvPr/>
        </p:nvSpPr>
        <p:spPr>
          <a:xfrm>
            <a:off x="7520498" y="3305998"/>
            <a:ext cx="175455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" name="Google Shape;146;p30">
            <a:extLst>
              <a:ext uri="{FF2B5EF4-FFF2-40B4-BE49-F238E27FC236}">
                <a16:creationId xmlns:a16="http://schemas.microsoft.com/office/drawing/2014/main" id="{CA3F22EA-EC22-262F-B962-10A81A8563C1}"/>
              </a:ext>
            </a:extLst>
          </p:cNvPr>
          <p:cNvSpPr txBox="1"/>
          <p:nvPr/>
        </p:nvSpPr>
        <p:spPr>
          <a:xfrm>
            <a:off x="8922947" y="3453644"/>
            <a:ext cx="22366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200" dirty="0">
                <a:solidFill>
                  <a:schemeClr val="lt1"/>
                </a:solidFill>
                <a:latin typeface="Dalle Set" panose="020B0503000000020004" pitchFamily="34" charset="77"/>
                <a:sym typeface="Open Sans ExtraBold"/>
              </a:rPr>
              <a:t>Lorem ipsum dolor sit amet</a:t>
            </a:r>
            <a:endParaRPr lang="pt-BR" sz="2200" dirty="0">
              <a:latin typeface="Dalle Set" panose="020B0503000000020004" pitchFamily="34" charset="77"/>
            </a:endParaRPr>
          </a:p>
        </p:txBody>
      </p:sp>
      <p:sp>
        <p:nvSpPr>
          <p:cNvPr id="4" name="Google Shape;164;p31">
            <a:extLst>
              <a:ext uri="{FF2B5EF4-FFF2-40B4-BE49-F238E27FC236}">
                <a16:creationId xmlns:a16="http://schemas.microsoft.com/office/drawing/2014/main" id="{0B435C11-C3B5-FE56-B103-42AAB6FF72D6}"/>
              </a:ext>
            </a:extLst>
          </p:cNvPr>
          <p:cNvSpPr txBox="1"/>
          <p:nvPr/>
        </p:nvSpPr>
        <p:spPr>
          <a:xfrm>
            <a:off x="740229" y="419128"/>
            <a:ext cx="42828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Title</a:t>
            </a:r>
            <a:endParaRPr sz="4400" b="1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" name="Google Shape;173;p32">
            <a:extLst>
              <a:ext uri="{FF2B5EF4-FFF2-40B4-BE49-F238E27FC236}">
                <a16:creationId xmlns:a16="http://schemas.microsoft.com/office/drawing/2014/main" id="{06EEABEF-EDE0-39C4-025B-FBAD4BEA0C3F}"/>
              </a:ext>
            </a:extLst>
          </p:cNvPr>
          <p:cNvSpPr txBox="1"/>
          <p:nvPr/>
        </p:nvSpPr>
        <p:spPr>
          <a:xfrm>
            <a:off x="815653" y="2307490"/>
            <a:ext cx="4669972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Lorem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adipiscing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eros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euismod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nisl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tortor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in,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commodo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hendrerit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tellus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Vestibulum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 justo,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pharetra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  <a:p>
            <a:pPr lvl="0"/>
            <a:endParaRPr lang="pt-BR"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lvl="0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posuere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ligula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Cras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enim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risus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arcu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</a:p>
          <a:p>
            <a:pPr lvl="0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Integer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justo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porttitor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sodales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et,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scelerisque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Quisque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Nam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suscipit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auctor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dictum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A42666-709C-3BAC-D32D-BBEF75E225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282" t="5008" b="1"/>
          <a:stretch/>
        </p:blipFill>
        <p:spPr>
          <a:xfrm>
            <a:off x="-1" y="1365583"/>
            <a:ext cx="4190999" cy="568264"/>
          </a:xfrm>
          <a:prstGeom prst="rect">
            <a:avLst/>
          </a:prstGeom>
        </p:spPr>
      </p:pic>
      <p:sp>
        <p:nvSpPr>
          <p:cNvPr id="8" name="Google Shape;146;p30">
            <a:extLst>
              <a:ext uri="{FF2B5EF4-FFF2-40B4-BE49-F238E27FC236}">
                <a16:creationId xmlns:a16="http://schemas.microsoft.com/office/drawing/2014/main" id="{25EB77C4-0860-92C7-813E-0D125BB9762E}"/>
              </a:ext>
            </a:extLst>
          </p:cNvPr>
          <p:cNvSpPr txBox="1"/>
          <p:nvPr/>
        </p:nvSpPr>
        <p:spPr>
          <a:xfrm>
            <a:off x="729114" y="1314898"/>
            <a:ext cx="52036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667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Subtitle</a:t>
            </a:r>
            <a:endParaRPr sz="1333" dirty="0">
              <a:latin typeface="Dalle Set" panose="020B050300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469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668DB7-21A6-D34B-B898-9A224250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ralelogramo 1">
            <a:extLst>
              <a:ext uri="{FF2B5EF4-FFF2-40B4-BE49-F238E27FC236}">
                <a16:creationId xmlns:a16="http://schemas.microsoft.com/office/drawing/2014/main" id="{39453C16-9149-BF44-B719-259BE83472B7}"/>
              </a:ext>
            </a:extLst>
          </p:cNvPr>
          <p:cNvSpPr/>
          <p:nvPr/>
        </p:nvSpPr>
        <p:spPr>
          <a:xfrm flipH="1">
            <a:off x="4356242" y="0"/>
            <a:ext cx="10438541" cy="6858000"/>
          </a:xfrm>
          <a:prstGeom prst="parallelogram">
            <a:avLst>
              <a:gd name="adj" fmla="val 66088"/>
            </a:avLst>
          </a:prstGeom>
          <a:solidFill>
            <a:srgbClr val="8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173;p32">
            <a:extLst>
              <a:ext uri="{FF2B5EF4-FFF2-40B4-BE49-F238E27FC236}">
                <a16:creationId xmlns:a16="http://schemas.microsoft.com/office/drawing/2014/main" id="{C42F4BB9-BF2D-834C-8FB1-505FD91505C4}"/>
              </a:ext>
            </a:extLst>
          </p:cNvPr>
          <p:cNvSpPr txBox="1"/>
          <p:nvPr/>
        </p:nvSpPr>
        <p:spPr>
          <a:xfrm>
            <a:off x="6269560" y="1281559"/>
            <a:ext cx="144633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" name="Google Shape;173;p32">
            <a:extLst>
              <a:ext uri="{FF2B5EF4-FFF2-40B4-BE49-F238E27FC236}">
                <a16:creationId xmlns:a16="http://schemas.microsoft.com/office/drawing/2014/main" id="{0720CC31-78CC-8E47-9081-A987F6356D7F}"/>
              </a:ext>
            </a:extLst>
          </p:cNvPr>
          <p:cNvSpPr txBox="1"/>
          <p:nvPr/>
        </p:nvSpPr>
        <p:spPr>
          <a:xfrm>
            <a:off x="7061651" y="2394897"/>
            <a:ext cx="144633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" name="Google Shape;173;p32">
            <a:extLst>
              <a:ext uri="{FF2B5EF4-FFF2-40B4-BE49-F238E27FC236}">
                <a16:creationId xmlns:a16="http://schemas.microsoft.com/office/drawing/2014/main" id="{23A63A0D-470F-5240-B378-38D4AAC45216}"/>
              </a:ext>
            </a:extLst>
          </p:cNvPr>
          <p:cNvSpPr txBox="1"/>
          <p:nvPr/>
        </p:nvSpPr>
        <p:spPr>
          <a:xfrm>
            <a:off x="8245160" y="4622360"/>
            <a:ext cx="223669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+XX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146;p30">
            <a:extLst>
              <a:ext uri="{FF2B5EF4-FFF2-40B4-BE49-F238E27FC236}">
                <a16:creationId xmlns:a16="http://schemas.microsoft.com/office/drawing/2014/main" id="{57889898-F4E8-0145-903D-3D60AB2772F5}"/>
              </a:ext>
            </a:extLst>
          </p:cNvPr>
          <p:cNvSpPr txBox="1"/>
          <p:nvPr/>
        </p:nvSpPr>
        <p:spPr>
          <a:xfrm>
            <a:off x="7515607" y="1733742"/>
            <a:ext cx="26455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6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Lorem ipsum</a:t>
            </a:r>
            <a:endParaRPr lang="pt-BR" sz="2600" dirty="0">
              <a:latin typeface="Dalle Set" panose="020B0503000000020004" pitchFamily="34" charset="77"/>
            </a:endParaRPr>
          </a:p>
        </p:txBody>
      </p:sp>
      <p:sp>
        <p:nvSpPr>
          <p:cNvPr id="17" name="Google Shape;146;p30">
            <a:extLst>
              <a:ext uri="{FF2B5EF4-FFF2-40B4-BE49-F238E27FC236}">
                <a16:creationId xmlns:a16="http://schemas.microsoft.com/office/drawing/2014/main" id="{975A0B8B-C00D-CA4A-A4C6-77809188CE4F}"/>
              </a:ext>
            </a:extLst>
          </p:cNvPr>
          <p:cNvSpPr txBox="1"/>
          <p:nvPr/>
        </p:nvSpPr>
        <p:spPr>
          <a:xfrm>
            <a:off x="8328307" y="2809218"/>
            <a:ext cx="2236692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6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Lorem ipsum </a:t>
            </a:r>
            <a:endParaRPr lang="pt-BR" sz="2600" dirty="0">
              <a:latin typeface="Dalle Set" panose="020B0503000000020004" pitchFamily="34" charset="77"/>
            </a:endParaRPr>
          </a:p>
        </p:txBody>
      </p:sp>
      <p:sp>
        <p:nvSpPr>
          <p:cNvPr id="19" name="Google Shape;146;p30">
            <a:extLst>
              <a:ext uri="{FF2B5EF4-FFF2-40B4-BE49-F238E27FC236}">
                <a16:creationId xmlns:a16="http://schemas.microsoft.com/office/drawing/2014/main" id="{19E80C28-9276-E449-AE65-4E62E9F92592}"/>
              </a:ext>
            </a:extLst>
          </p:cNvPr>
          <p:cNvSpPr txBox="1"/>
          <p:nvPr/>
        </p:nvSpPr>
        <p:spPr>
          <a:xfrm>
            <a:off x="9950988" y="5061480"/>
            <a:ext cx="2236692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6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Lorem ipsum</a:t>
            </a:r>
            <a:endParaRPr lang="pt-BR" sz="2600" dirty="0">
              <a:latin typeface="Dalle Set" panose="020B0503000000020004" pitchFamily="34" charset="77"/>
            </a:endParaRPr>
          </a:p>
        </p:txBody>
      </p:sp>
      <p:sp>
        <p:nvSpPr>
          <p:cNvPr id="20" name="Google Shape;173;p32">
            <a:extLst>
              <a:ext uri="{FF2B5EF4-FFF2-40B4-BE49-F238E27FC236}">
                <a16:creationId xmlns:a16="http://schemas.microsoft.com/office/drawing/2014/main" id="{5AD1D3CD-E67C-204A-A422-61C0DFF65E81}"/>
              </a:ext>
            </a:extLst>
          </p:cNvPr>
          <p:cNvSpPr txBox="1"/>
          <p:nvPr/>
        </p:nvSpPr>
        <p:spPr>
          <a:xfrm>
            <a:off x="7787198" y="3572698"/>
            <a:ext cx="175455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72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XX</a:t>
            </a:r>
            <a:endParaRPr lang="pt-BR" sz="72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" name="Google Shape;146;p30">
            <a:extLst>
              <a:ext uri="{FF2B5EF4-FFF2-40B4-BE49-F238E27FC236}">
                <a16:creationId xmlns:a16="http://schemas.microsoft.com/office/drawing/2014/main" id="{5990DE78-4C02-2E45-B0FC-4AFED3827C46}"/>
              </a:ext>
            </a:extLst>
          </p:cNvPr>
          <p:cNvSpPr txBox="1"/>
          <p:nvPr/>
        </p:nvSpPr>
        <p:spPr>
          <a:xfrm>
            <a:off x="9189647" y="3720344"/>
            <a:ext cx="22366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-DK" sz="2200" dirty="0">
                <a:solidFill>
                  <a:schemeClr val="lt1"/>
                </a:solidFill>
                <a:latin typeface="Dalle Set" panose="020B0503000000020004" pitchFamily="34" charset="77"/>
                <a:sym typeface="Open Sans ExtraBold"/>
              </a:rPr>
              <a:t>Lorem ipsum dolor sit amet</a:t>
            </a:r>
            <a:endParaRPr lang="pt-BR" sz="2200" dirty="0">
              <a:latin typeface="Dalle Set" panose="020B0503000000020004" pitchFamily="34" charset="77"/>
            </a:endParaRPr>
          </a:p>
        </p:txBody>
      </p:sp>
      <p:sp>
        <p:nvSpPr>
          <p:cNvPr id="14" name="Google Shape;164;p31">
            <a:extLst>
              <a:ext uri="{FF2B5EF4-FFF2-40B4-BE49-F238E27FC236}">
                <a16:creationId xmlns:a16="http://schemas.microsoft.com/office/drawing/2014/main" id="{FBDC83AA-DDC4-8C4B-971A-9E301CB84BA9}"/>
              </a:ext>
            </a:extLst>
          </p:cNvPr>
          <p:cNvSpPr txBox="1"/>
          <p:nvPr/>
        </p:nvSpPr>
        <p:spPr>
          <a:xfrm>
            <a:off x="5643390" y="474552"/>
            <a:ext cx="42828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 err="1">
                <a:solidFill>
                  <a:srgbClr val="1D0D46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Text</a:t>
            </a:r>
            <a:endParaRPr sz="4400" b="1" dirty="0">
              <a:solidFill>
                <a:srgbClr val="1D0D46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" name="Google Shape;173;p32">
            <a:extLst>
              <a:ext uri="{FF2B5EF4-FFF2-40B4-BE49-F238E27FC236}">
                <a16:creationId xmlns:a16="http://schemas.microsoft.com/office/drawing/2014/main" id="{8F172F4F-0E62-AAE2-99B9-DF998F0775A5}"/>
              </a:ext>
            </a:extLst>
          </p:cNvPr>
          <p:cNvSpPr txBox="1"/>
          <p:nvPr/>
        </p:nvSpPr>
        <p:spPr>
          <a:xfrm>
            <a:off x="622125" y="1479817"/>
            <a:ext cx="4669972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Lorem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adipiscing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eros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euismod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nisl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tortor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in,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commodo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hendrerit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tellus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Vestibulum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 justo,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pharetra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  <a:p>
            <a:pPr lvl="0"/>
            <a:endParaRPr lang="pt-BR"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lvl="0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posuere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ligula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Cras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enim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risus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arcu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</a:p>
          <a:p>
            <a:pPr lvl="0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Integer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justo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porttitor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sodales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et,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scelerisque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Quisque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Nam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suscipit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auctor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dictum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987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p49">
            <a:extLst>
              <a:ext uri="{FF2B5EF4-FFF2-40B4-BE49-F238E27FC236}">
                <a16:creationId xmlns:a16="http://schemas.microsoft.com/office/drawing/2014/main" id="{792BFBCF-E478-604C-AB1A-79BF8B4C1798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" y="-150275"/>
            <a:ext cx="12562236" cy="70662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1864A01-13D5-1F82-A12C-A7BF8512997E}"/>
              </a:ext>
            </a:extLst>
          </p:cNvPr>
          <p:cNvGrpSpPr/>
          <p:nvPr/>
        </p:nvGrpSpPr>
        <p:grpSpPr>
          <a:xfrm>
            <a:off x="2500044" y="1693649"/>
            <a:ext cx="7191913" cy="1467139"/>
            <a:chOff x="1420378" y="1693649"/>
            <a:chExt cx="7191913" cy="1467139"/>
          </a:xfrm>
        </p:grpSpPr>
        <p:pic>
          <p:nvPicPr>
            <p:cNvPr id="15" name="Google Shape;144;p30">
              <a:extLst>
                <a:ext uri="{FF2B5EF4-FFF2-40B4-BE49-F238E27FC236}">
                  <a16:creationId xmlns:a16="http://schemas.microsoft.com/office/drawing/2014/main" id="{4F8D67C7-00DB-F443-B913-A99A211AE6F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20378" y="2254927"/>
              <a:ext cx="4831284" cy="905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A8DC315-7186-9C4A-90BA-5AFEFDBE8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8660" y="1693649"/>
              <a:ext cx="1473631" cy="1467139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80659CF-E075-C5A5-1D31-3CA4E192D811}"/>
              </a:ext>
            </a:extLst>
          </p:cNvPr>
          <p:cNvGrpSpPr/>
          <p:nvPr/>
        </p:nvGrpSpPr>
        <p:grpSpPr>
          <a:xfrm>
            <a:off x="4204796" y="4222750"/>
            <a:ext cx="4152665" cy="873934"/>
            <a:chOff x="4063218" y="4222750"/>
            <a:chExt cx="4152665" cy="87393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7302906-7740-1D46-8E5E-D73798CA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4704" y="4246518"/>
              <a:ext cx="304800" cy="30480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AFD4349-E291-B84A-A4F5-077BDCE5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1277" y="4222750"/>
              <a:ext cx="169676" cy="318143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D0FEE207-8A89-4A41-9BCC-B12A74083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8091" y="4239275"/>
              <a:ext cx="309981" cy="294482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8A82F0EB-DBA5-C54B-B38D-DFA3993D5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58884" y="4281200"/>
              <a:ext cx="322855" cy="265202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074FE78-F083-8548-BCB9-37A52AE0B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64863" y="4281200"/>
              <a:ext cx="363050" cy="252557"/>
            </a:xfrm>
            <a:prstGeom prst="rect">
              <a:avLst/>
            </a:prstGeom>
          </p:spPr>
        </p:pic>
        <p:sp>
          <p:nvSpPr>
            <p:cNvPr id="25" name="Google Shape;384;p49">
              <a:extLst>
                <a:ext uri="{FF2B5EF4-FFF2-40B4-BE49-F238E27FC236}">
                  <a16:creationId xmlns:a16="http://schemas.microsoft.com/office/drawing/2014/main" id="{490E32E1-0251-0243-A1E8-9AB54B1F9489}"/>
                </a:ext>
              </a:extLst>
            </p:cNvPr>
            <p:cNvSpPr txBox="1"/>
            <p:nvPr/>
          </p:nvSpPr>
          <p:spPr>
            <a:xfrm>
              <a:off x="4063218" y="4696605"/>
              <a:ext cx="719093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pt-BR" sz="1400" dirty="0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/</a:t>
              </a:r>
              <a:r>
                <a:rPr lang="pt-BR" sz="1400" dirty="0" err="1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ibpbr</a:t>
              </a:r>
              <a:endParaRPr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6" name="Google Shape;384;p49">
              <a:extLst>
                <a:ext uri="{FF2B5EF4-FFF2-40B4-BE49-F238E27FC236}">
                  <a16:creationId xmlns:a16="http://schemas.microsoft.com/office/drawing/2014/main" id="{99BC13C7-40E8-DA4A-BBF2-E7BAC8697759}"/>
                </a:ext>
              </a:extLst>
            </p:cNvPr>
            <p:cNvSpPr txBox="1"/>
            <p:nvPr/>
          </p:nvSpPr>
          <p:spPr>
            <a:xfrm>
              <a:off x="4820318" y="4696605"/>
              <a:ext cx="815106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pt-BR" sz="1400" dirty="0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@</a:t>
              </a:r>
              <a:r>
                <a:rPr lang="pt-BR" sz="1400" dirty="0" err="1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ibp_br</a:t>
              </a:r>
              <a:endParaRPr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" name="Google Shape;384;p49">
              <a:extLst>
                <a:ext uri="{FF2B5EF4-FFF2-40B4-BE49-F238E27FC236}">
                  <a16:creationId xmlns:a16="http://schemas.microsoft.com/office/drawing/2014/main" id="{A01B028A-BBBA-B140-94FF-1C7CF9BE5C5A}"/>
                </a:ext>
              </a:extLst>
            </p:cNvPr>
            <p:cNvSpPr txBox="1"/>
            <p:nvPr/>
          </p:nvSpPr>
          <p:spPr>
            <a:xfrm>
              <a:off x="5679854" y="4696605"/>
              <a:ext cx="815106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pt-BR" sz="1400" dirty="0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@</a:t>
              </a:r>
              <a:r>
                <a:rPr lang="pt-BR" sz="1400" dirty="0" err="1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ibp_br</a:t>
              </a:r>
              <a:endParaRPr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8" name="Google Shape;384;p49">
              <a:extLst>
                <a:ext uri="{FF2B5EF4-FFF2-40B4-BE49-F238E27FC236}">
                  <a16:creationId xmlns:a16="http://schemas.microsoft.com/office/drawing/2014/main" id="{6A4C9A54-228C-FC4A-B3F0-3DE27794F74F}"/>
                </a:ext>
              </a:extLst>
            </p:cNvPr>
            <p:cNvSpPr txBox="1"/>
            <p:nvPr/>
          </p:nvSpPr>
          <p:spPr>
            <a:xfrm>
              <a:off x="6577818" y="4696605"/>
              <a:ext cx="719093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pt-BR" sz="1400" dirty="0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/</a:t>
              </a:r>
              <a:r>
                <a:rPr lang="pt-BR" sz="1400" dirty="0" err="1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IBPbr</a:t>
              </a:r>
              <a:endParaRPr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9" name="Google Shape;384;p49">
              <a:extLst>
                <a:ext uri="{FF2B5EF4-FFF2-40B4-BE49-F238E27FC236}">
                  <a16:creationId xmlns:a16="http://schemas.microsoft.com/office/drawing/2014/main" id="{CE82C39B-02B7-BA47-A5CF-2ADE662486CA}"/>
                </a:ext>
              </a:extLst>
            </p:cNvPr>
            <p:cNvSpPr txBox="1"/>
            <p:nvPr/>
          </p:nvSpPr>
          <p:spPr>
            <a:xfrm>
              <a:off x="7496790" y="4696605"/>
              <a:ext cx="719093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/>
              <a:r>
                <a:rPr lang="pt-BR" sz="1400" dirty="0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/</a:t>
              </a:r>
              <a:r>
                <a:rPr lang="pt-BR" sz="1400" dirty="0" err="1">
                  <a:solidFill>
                    <a:schemeClr val="lt1"/>
                  </a:solidFill>
                  <a:latin typeface="Dalle Set" panose="020B0503000000020004" pitchFamily="34" charset="77"/>
                  <a:ea typeface="Open Sans"/>
                  <a:cs typeface="Open Sans"/>
                  <a:sym typeface="Open Sans"/>
                </a:rPr>
                <a:t>ibpbr</a:t>
              </a:r>
              <a:endParaRPr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28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0;p49">
            <a:extLst>
              <a:ext uri="{FF2B5EF4-FFF2-40B4-BE49-F238E27FC236}">
                <a16:creationId xmlns:a16="http://schemas.microsoft.com/office/drawing/2014/main" id="{AA4E35D5-8F55-E34F-8045-F8D28C648C4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" y="-150275"/>
            <a:ext cx="12562236" cy="706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2;p49">
            <a:extLst>
              <a:ext uri="{FF2B5EF4-FFF2-40B4-BE49-F238E27FC236}">
                <a16:creationId xmlns:a16="http://schemas.microsoft.com/office/drawing/2014/main" id="{E8B4B014-CF6B-5B44-9D3C-2C6622EC12A8}"/>
              </a:ext>
            </a:extLst>
          </p:cNvPr>
          <p:cNvSpPr txBox="1"/>
          <p:nvPr/>
        </p:nvSpPr>
        <p:spPr>
          <a:xfrm>
            <a:off x="674988" y="379134"/>
            <a:ext cx="857252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Required</a:t>
            </a:r>
            <a:r>
              <a:rPr lang="pt-BR" sz="4000" dirty="0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pt-BR" sz="4000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Fonts</a:t>
            </a:r>
            <a:endParaRPr sz="2800" dirty="0">
              <a:solidFill>
                <a:srgbClr val="F07D00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Google Shape;385;p49">
            <a:extLst>
              <a:ext uri="{FF2B5EF4-FFF2-40B4-BE49-F238E27FC236}">
                <a16:creationId xmlns:a16="http://schemas.microsoft.com/office/drawing/2014/main" id="{CD080B9F-DBE6-CF42-9801-0E6A0D4A825E}"/>
              </a:ext>
            </a:extLst>
          </p:cNvPr>
          <p:cNvSpPr txBox="1"/>
          <p:nvPr/>
        </p:nvSpPr>
        <p:spPr>
          <a:xfrm>
            <a:off x="972268" y="1831208"/>
            <a:ext cx="471243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rgbClr val="E6AF00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DALLE</a:t>
            </a:r>
            <a:b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</a:b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Aa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Bb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Cc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Dd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Ee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Ff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Gg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Hh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Ii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Jj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Ll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Mm </a:t>
            </a:r>
            <a:b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</a:b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Nn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Oo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Pp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Qq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Rr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Ss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Tt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Uu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Ww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Xx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Yy</a:t>
            </a:r>
            <a:r>
              <a:rPr lang="pt-BR" sz="2000" b="1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Zz</a:t>
            </a:r>
            <a:endParaRPr sz="1400" b="1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Google Shape;385;p49">
            <a:extLst>
              <a:ext uri="{FF2B5EF4-FFF2-40B4-BE49-F238E27FC236}">
                <a16:creationId xmlns:a16="http://schemas.microsoft.com/office/drawing/2014/main" id="{80F68305-E174-2249-90A0-7E5528069CD1}"/>
              </a:ext>
            </a:extLst>
          </p:cNvPr>
          <p:cNvSpPr txBox="1"/>
          <p:nvPr/>
        </p:nvSpPr>
        <p:spPr>
          <a:xfrm>
            <a:off x="5918842" y="1831208"/>
            <a:ext cx="471243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b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</a:b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Aa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Bb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Cc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Dd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Ee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Ff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Gg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Hh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Ii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Jj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Ll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Mm </a:t>
            </a:r>
            <a:b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</a:b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Nn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Oo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Pp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Qq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Rr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Ss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Tt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Uu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Ww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Xx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Yy</a:t>
            </a:r>
            <a:r>
              <a:rPr lang="pt-BR" sz="2000" dirty="0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Dalle Set" panose="020B0503000000020004" pitchFamily="34" charset="77"/>
                <a:ea typeface="Open Sans"/>
                <a:cs typeface="Open Sans"/>
                <a:sym typeface="Open Sans"/>
              </a:rPr>
              <a:t>Zz</a:t>
            </a:r>
            <a:endParaRPr sz="14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385;p49">
            <a:extLst>
              <a:ext uri="{FF2B5EF4-FFF2-40B4-BE49-F238E27FC236}">
                <a16:creationId xmlns:a16="http://schemas.microsoft.com/office/drawing/2014/main" id="{EFD7BD71-8D9D-2D44-9924-243ABA4E1256}"/>
              </a:ext>
            </a:extLst>
          </p:cNvPr>
          <p:cNvSpPr txBox="1"/>
          <p:nvPr/>
        </p:nvSpPr>
        <p:spPr>
          <a:xfrm>
            <a:off x="972268" y="3913395"/>
            <a:ext cx="471243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rgbClr val="E6AF00"/>
                </a:solidFill>
                <a:latin typeface="Trebuchet MS" panose="020B0703020202090204" pitchFamily="34" charset="0"/>
                <a:ea typeface="Open Sans Light"/>
                <a:cs typeface="Open Sans Light"/>
                <a:sym typeface="Open Sans Light"/>
              </a:rPr>
              <a:t>TREBUCHET</a:t>
            </a:r>
            <a:b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 Light"/>
                <a:cs typeface="Open Sans Light"/>
                <a:sym typeface="Open Sans Light"/>
              </a:rPr>
            </a:b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Aa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Bb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Cc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Dd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Ee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Ff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Gg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Hh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Ii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Jj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Ll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Mm </a:t>
            </a:r>
            <a:b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</a:b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Nn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Oo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Pp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Qq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Rr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Ss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Tt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Uu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Ww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Xx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Yy</a:t>
            </a:r>
            <a:r>
              <a:rPr lang="pt-BR" sz="2000" b="1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Zz</a:t>
            </a:r>
            <a:endParaRPr sz="1400" b="1" dirty="0">
              <a:solidFill>
                <a:schemeClr val="lt1"/>
              </a:solidFill>
              <a:latin typeface="Trebuchet MS" panose="020B0703020202090204" pitchFamily="34" charset="0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385;p49">
            <a:extLst>
              <a:ext uri="{FF2B5EF4-FFF2-40B4-BE49-F238E27FC236}">
                <a16:creationId xmlns:a16="http://schemas.microsoft.com/office/drawing/2014/main" id="{0984CA10-6D43-9A43-9271-3E4D4DB90C63}"/>
              </a:ext>
            </a:extLst>
          </p:cNvPr>
          <p:cNvSpPr txBox="1"/>
          <p:nvPr/>
        </p:nvSpPr>
        <p:spPr>
          <a:xfrm>
            <a:off x="5918842" y="3913395"/>
            <a:ext cx="471243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b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 Light"/>
                <a:cs typeface="Open Sans Light"/>
                <a:sym typeface="Open Sans Light"/>
              </a:rPr>
            </a:b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Aa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Bb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Cc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Dd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Ee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Ff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Gg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Hh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Ii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Jj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Ll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Mm </a:t>
            </a:r>
            <a:b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</a:b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Nn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Oo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Pp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Qq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Rr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Ss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Tt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Uu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Ww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Xx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Yy</a:t>
            </a:r>
            <a:r>
              <a:rPr lang="pt-BR" sz="2000" dirty="0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 err="1">
                <a:solidFill>
                  <a:schemeClr val="lt1"/>
                </a:solidFill>
                <a:latin typeface="Trebuchet MS" panose="020B0703020202090204" pitchFamily="34" charset="0"/>
                <a:ea typeface="Open Sans"/>
                <a:cs typeface="Open Sans"/>
                <a:sym typeface="Open Sans"/>
              </a:rPr>
              <a:t>Zz</a:t>
            </a:r>
            <a:endParaRPr sz="1400" dirty="0">
              <a:solidFill>
                <a:schemeClr val="lt1"/>
              </a:solidFill>
              <a:latin typeface="Trebuchet MS" panose="020B0703020202090204" pitchFamily="34" charset="0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" name="Google Shape;144;p30">
            <a:extLst>
              <a:ext uri="{FF2B5EF4-FFF2-40B4-BE49-F238E27FC236}">
                <a16:creationId xmlns:a16="http://schemas.microsoft.com/office/drawing/2014/main" id="{A786A4F4-4899-FD4C-B5C1-113A198699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68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0;p49">
            <a:extLst>
              <a:ext uri="{FF2B5EF4-FFF2-40B4-BE49-F238E27FC236}">
                <a16:creationId xmlns:a16="http://schemas.microsoft.com/office/drawing/2014/main" id="{AA4E35D5-8F55-E34F-8045-F8D28C648C4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" y="-150275"/>
            <a:ext cx="12562236" cy="706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82;p49">
            <a:extLst>
              <a:ext uri="{FF2B5EF4-FFF2-40B4-BE49-F238E27FC236}">
                <a16:creationId xmlns:a16="http://schemas.microsoft.com/office/drawing/2014/main" id="{E8B4B014-CF6B-5B44-9D3C-2C6622EC12A8}"/>
              </a:ext>
            </a:extLst>
          </p:cNvPr>
          <p:cNvSpPr txBox="1"/>
          <p:nvPr/>
        </p:nvSpPr>
        <p:spPr>
          <a:xfrm>
            <a:off x="674988" y="379134"/>
            <a:ext cx="857252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4000" dirty="0" err="1">
                <a:solidFill>
                  <a:schemeClr val="bg1"/>
                </a:solidFill>
              </a:rPr>
              <a:t>Optional</a:t>
            </a:r>
            <a:r>
              <a:rPr lang="pt-BR" sz="4000" dirty="0">
                <a:solidFill>
                  <a:schemeClr val="bg1"/>
                </a:solidFill>
              </a:rPr>
              <a:t> Visual </a:t>
            </a:r>
            <a:r>
              <a:rPr lang="pt-BR" sz="4000" dirty="0" err="1">
                <a:solidFill>
                  <a:schemeClr val="bg1"/>
                </a:solidFill>
              </a:rPr>
              <a:t>Elements</a:t>
            </a:r>
            <a:endParaRPr sz="2800" dirty="0">
              <a:solidFill>
                <a:schemeClr val="bg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" name="Google Shape;143;p30">
            <a:extLst>
              <a:ext uri="{FF2B5EF4-FFF2-40B4-BE49-F238E27FC236}">
                <a16:creationId xmlns:a16="http://schemas.microsoft.com/office/drawing/2014/main" id="{A2CFE68A-E553-BD4A-8189-B73195D48E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95" t="40741" r="5049" b="32391"/>
          <a:stretch/>
        </p:blipFill>
        <p:spPr>
          <a:xfrm>
            <a:off x="1997011" y="2105153"/>
            <a:ext cx="10004801" cy="169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7CEF22D-9DB8-524C-ACB4-707E72055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147" y="4422315"/>
            <a:ext cx="7500256" cy="598226"/>
          </a:xfrm>
          <a:prstGeom prst="rect">
            <a:avLst/>
          </a:prstGeom>
        </p:spPr>
      </p:pic>
      <p:cxnSp>
        <p:nvCxnSpPr>
          <p:cNvPr id="13" name="Google Shape;386;p49">
            <a:extLst>
              <a:ext uri="{FF2B5EF4-FFF2-40B4-BE49-F238E27FC236}">
                <a16:creationId xmlns:a16="http://schemas.microsoft.com/office/drawing/2014/main" id="{FFD31575-E3E2-6748-BE80-14110D17D8A7}"/>
              </a:ext>
            </a:extLst>
          </p:cNvPr>
          <p:cNvCxnSpPr>
            <a:cxnSpLocks/>
          </p:cNvCxnSpPr>
          <p:nvPr/>
        </p:nvCxnSpPr>
        <p:spPr>
          <a:xfrm>
            <a:off x="1308342" y="2139619"/>
            <a:ext cx="1" cy="3245656"/>
          </a:xfrm>
          <a:prstGeom prst="straightConnector1">
            <a:avLst/>
          </a:prstGeom>
          <a:noFill/>
          <a:ln w="19050" cap="flat" cmpd="sng">
            <a:solidFill>
              <a:srgbClr val="F07D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oogle Shape;144;p30">
            <a:extLst>
              <a:ext uri="{FF2B5EF4-FFF2-40B4-BE49-F238E27FC236}">
                <a16:creationId xmlns:a16="http://schemas.microsoft.com/office/drawing/2014/main" id="{DF4E1668-7E14-B109-58A3-B37FDA20FA5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26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FCDAE-328D-1B25-44E1-C4DF8CF46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p49">
            <a:extLst>
              <a:ext uri="{FF2B5EF4-FFF2-40B4-BE49-F238E27FC236}">
                <a16:creationId xmlns:a16="http://schemas.microsoft.com/office/drawing/2014/main" id="{6B4F8CD5-890A-1BBE-73D9-23B8A8EAA98D}"/>
              </a:ext>
            </a:extLst>
          </p:cNvPr>
          <p:cNvPicPr preferRelativeResize="0"/>
          <p:nvPr/>
        </p:nvPicPr>
        <p:blipFill>
          <a:blip r:embed="rId3"/>
          <a:srcRect r="2947"/>
          <a:stretch/>
        </p:blipFill>
        <p:spPr>
          <a:xfrm>
            <a:off x="11" y="-150275"/>
            <a:ext cx="12191989" cy="70662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4;p31">
            <a:extLst>
              <a:ext uri="{FF2B5EF4-FFF2-40B4-BE49-F238E27FC236}">
                <a16:creationId xmlns:a16="http://schemas.microsoft.com/office/drawing/2014/main" id="{36DB287D-E7FF-2671-4220-4AB65D989B6F}"/>
              </a:ext>
            </a:extLst>
          </p:cNvPr>
          <p:cNvSpPr txBox="1"/>
          <p:nvPr/>
        </p:nvSpPr>
        <p:spPr>
          <a:xfrm>
            <a:off x="985536" y="724139"/>
            <a:ext cx="9160546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Title of your paper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Subtitle of your paper</a:t>
            </a:r>
          </a:p>
        </p:txBody>
      </p:sp>
      <p:pic>
        <p:nvPicPr>
          <p:cNvPr id="4" name="Google Shape;143;p30">
            <a:extLst>
              <a:ext uri="{FF2B5EF4-FFF2-40B4-BE49-F238E27FC236}">
                <a16:creationId xmlns:a16="http://schemas.microsoft.com/office/drawing/2014/main" id="{FE2ECEC2-1243-1C87-AC68-3231B63CC4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895" t="40741" r="46266" b="32391"/>
          <a:stretch/>
        </p:blipFill>
        <p:spPr>
          <a:xfrm>
            <a:off x="6363222" y="4953465"/>
            <a:ext cx="5828777" cy="1426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66DBEAB-D216-41AD-A273-A1D253B588AE}"/>
              </a:ext>
            </a:extLst>
          </p:cNvPr>
          <p:cNvSpPr txBox="1"/>
          <p:nvPr/>
        </p:nvSpPr>
        <p:spPr>
          <a:xfrm>
            <a:off x="7156538" y="5143472"/>
            <a:ext cx="6125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Presenter Name</a:t>
            </a:r>
            <a:endParaRPr lang="pt-BR" sz="28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A50298-9912-14CF-C554-3362ED7C8CF4}"/>
              </a:ext>
            </a:extLst>
          </p:cNvPr>
          <p:cNvSpPr txBox="1"/>
          <p:nvPr/>
        </p:nvSpPr>
        <p:spPr>
          <a:xfrm>
            <a:off x="7452987" y="5650602"/>
            <a:ext cx="612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Institution or Company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89960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3FFEAC18-538F-F74F-8446-5EE7B5F3FA89}"/>
              </a:ext>
            </a:extLst>
          </p:cNvPr>
          <p:cNvGrpSpPr/>
          <p:nvPr/>
        </p:nvGrpSpPr>
        <p:grpSpPr>
          <a:xfrm>
            <a:off x="-37001" y="0"/>
            <a:ext cx="12229023" cy="6858000"/>
            <a:chOff x="-37001" y="0"/>
            <a:chExt cx="12229023" cy="6858000"/>
          </a:xfrm>
        </p:grpSpPr>
        <p:pic>
          <p:nvPicPr>
            <p:cNvPr id="4" name="Google Shape;170;p32">
              <a:extLst>
                <a:ext uri="{FF2B5EF4-FFF2-40B4-BE49-F238E27FC236}">
                  <a16:creationId xmlns:a16="http://schemas.microsoft.com/office/drawing/2014/main" id="{26C6D995-B3F5-C047-8A93-27461C3CC6E2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12192022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71;p32">
              <a:extLst>
                <a:ext uri="{FF2B5EF4-FFF2-40B4-BE49-F238E27FC236}">
                  <a16:creationId xmlns:a16="http://schemas.microsoft.com/office/drawing/2014/main" id="{44C1977E-3B3A-D447-AA6F-36C8A67617AE}"/>
                </a:ext>
              </a:extLst>
            </p:cNvPr>
            <p:cNvSpPr/>
            <p:nvPr/>
          </p:nvSpPr>
          <p:spPr>
            <a:xfrm>
              <a:off x="-37001" y="0"/>
              <a:ext cx="8462543" cy="6858000"/>
            </a:xfrm>
            <a:prstGeom prst="rect">
              <a:avLst/>
            </a:prstGeom>
            <a:solidFill>
              <a:srgbClr val="1D0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64;p31">
            <a:extLst>
              <a:ext uri="{FF2B5EF4-FFF2-40B4-BE49-F238E27FC236}">
                <a16:creationId xmlns:a16="http://schemas.microsoft.com/office/drawing/2014/main" id="{85B8BC7E-8FCD-E246-8BCB-B9BE2BFB8CAF}"/>
              </a:ext>
            </a:extLst>
          </p:cNvPr>
          <p:cNvSpPr txBox="1"/>
          <p:nvPr/>
        </p:nvSpPr>
        <p:spPr>
          <a:xfrm>
            <a:off x="598715" y="313086"/>
            <a:ext cx="428285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Title</a:t>
            </a:r>
            <a:endParaRPr sz="8000" b="1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" name="Google Shape;173;p32">
            <a:extLst>
              <a:ext uri="{FF2B5EF4-FFF2-40B4-BE49-F238E27FC236}">
                <a16:creationId xmlns:a16="http://schemas.microsoft.com/office/drawing/2014/main" id="{05D4BE94-2F98-814B-AC6E-A2DEC49897AB}"/>
              </a:ext>
            </a:extLst>
          </p:cNvPr>
          <p:cNvSpPr txBox="1"/>
          <p:nvPr/>
        </p:nvSpPr>
        <p:spPr>
          <a:xfrm>
            <a:off x="612870" y="1971999"/>
            <a:ext cx="7162799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4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Lorem</a:t>
            </a:r>
            <a:r>
              <a:rPr lang="pt-BR" sz="24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 </a:t>
            </a:r>
            <a:r>
              <a:rPr lang="pt-BR" sz="24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24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24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24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adipiscing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eros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quis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euismod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Nullam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nisl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tortor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in,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commodo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hendrerit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tellus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Vestibulum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 justo,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pharetra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  <a:p>
            <a:pPr lvl="0"/>
            <a:endParaRPr lang="pt-BR" sz="24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lvl="0"/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posuere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ligula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Cras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enim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risus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Donec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4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arcu</a:t>
            </a:r>
            <a:r>
              <a:rPr lang="pt-BR" sz="24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  <a:endParaRPr sz="24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" name="Google Shape;144;p30">
            <a:extLst>
              <a:ext uri="{FF2B5EF4-FFF2-40B4-BE49-F238E27FC236}">
                <a16:creationId xmlns:a16="http://schemas.microsoft.com/office/drawing/2014/main" id="{D11583FD-166B-EB85-D8C4-D07FC91D7C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25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668DB7-21A6-D34B-B898-9A224250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164;p31">
            <a:extLst>
              <a:ext uri="{FF2B5EF4-FFF2-40B4-BE49-F238E27FC236}">
                <a16:creationId xmlns:a16="http://schemas.microsoft.com/office/drawing/2014/main" id="{E7DC83C8-8742-9F4C-B074-4FCDB2F4C946}"/>
              </a:ext>
            </a:extLst>
          </p:cNvPr>
          <p:cNvSpPr txBox="1"/>
          <p:nvPr/>
        </p:nvSpPr>
        <p:spPr>
          <a:xfrm>
            <a:off x="740229" y="419128"/>
            <a:ext cx="42828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Title</a:t>
            </a:r>
            <a:endParaRPr sz="4400" b="1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" name="Google Shape;173;p32">
            <a:extLst>
              <a:ext uri="{FF2B5EF4-FFF2-40B4-BE49-F238E27FC236}">
                <a16:creationId xmlns:a16="http://schemas.microsoft.com/office/drawing/2014/main" id="{AE17D353-1517-F047-9A86-F3C3C1B3E2D0}"/>
              </a:ext>
            </a:extLst>
          </p:cNvPr>
          <p:cNvSpPr txBox="1"/>
          <p:nvPr/>
        </p:nvSpPr>
        <p:spPr>
          <a:xfrm>
            <a:off x="1262742" y="2295925"/>
            <a:ext cx="4669972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Lorem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b="1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b="1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adipiscing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eros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euismod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nisl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tortor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molestie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dolor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in,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commodo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hendrerit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tellus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Vestibulum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 justo,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pharetra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  <a:p>
            <a:pPr lvl="0"/>
            <a:endParaRPr lang="pt-BR" sz="1600" dirty="0">
              <a:solidFill>
                <a:schemeClr val="lt1"/>
              </a:solidFill>
              <a:latin typeface="Dalle Set" panose="020B0503000000020004" pitchFamily="34" charset="77"/>
              <a:ea typeface="Open Sans Light"/>
              <a:cs typeface="Open Sans Light"/>
              <a:sym typeface="Open Sans Light"/>
            </a:endParaRPr>
          </a:p>
          <a:p>
            <a:pPr lvl="0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posuere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ligula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Cras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enim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risus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ornare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Donec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faucibus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arcu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</a:p>
          <a:p>
            <a:pPr lvl="0"/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Integer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justo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porttitor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sodales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et,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scelerisque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turpis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Quisque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placerat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mauris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Nam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suscipit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auctor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dictum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erat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volutpat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234B8E-032E-0446-A660-CDE4F8D431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2" t="5008" b="1"/>
          <a:stretch/>
        </p:blipFill>
        <p:spPr>
          <a:xfrm>
            <a:off x="-1" y="1365583"/>
            <a:ext cx="4190999" cy="568264"/>
          </a:xfrm>
          <a:prstGeom prst="rect">
            <a:avLst/>
          </a:prstGeom>
        </p:spPr>
      </p:pic>
      <p:sp>
        <p:nvSpPr>
          <p:cNvPr id="9" name="Google Shape;146;p30">
            <a:extLst>
              <a:ext uri="{FF2B5EF4-FFF2-40B4-BE49-F238E27FC236}">
                <a16:creationId xmlns:a16="http://schemas.microsoft.com/office/drawing/2014/main" id="{6DBC0D2B-DB6C-1F4F-B918-B7A23B7C2124}"/>
              </a:ext>
            </a:extLst>
          </p:cNvPr>
          <p:cNvSpPr txBox="1"/>
          <p:nvPr/>
        </p:nvSpPr>
        <p:spPr>
          <a:xfrm>
            <a:off x="729114" y="1314898"/>
            <a:ext cx="52036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2667" dirty="0" err="1">
                <a:solidFill>
                  <a:schemeClr val="lt1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Subtitle</a:t>
            </a:r>
            <a:endParaRPr sz="1333" dirty="0">
              <a:latin typeface="Dalle Set" panose="020B0503000000020004" pitchFamily="34" charset="77"/>
            </a:endParaRPr>
          </a:p>
        </p:txBody>
      </p:sp>
      <p:sp>
        <p:nvSpPr>
          <p:cNvPr id="10" name="Google Shape;173;p32">
            <a:extLst>
              <a:ext uri="{FF2B5EF4-FFF2-40B4-BE49-F238E27FC236}">
                <a16:creationId xmlns:a16="http://schemas.microsoft.com/office/drawing/2014/main" id="{1F80127D-6212-A34B-8C8F-727BF3D85923}"/>
              </a:ext>
            </a:extLst>
          </p:cNvPr>
          <p:cNvSpPr txBox="1"/>
          <p:nvPr/>
        </p:nvSpPr>
        <p:spPr>
          <a:xfrm>
            <a:off x="6749142" y="2295925"/>
            <a:ext cx="4680858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uspendisse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iaculis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est.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Curabitur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pulvinar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dui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semper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efficitur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augue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eleifend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mi,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nec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accumsan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augue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sodales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Nulla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facilisi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Nam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interdum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dictum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ipsum,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mollis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sem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ultricies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Fusce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purus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metus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ultrices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vehicula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augue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eu,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tempor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sodales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Morbi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egestas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dui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mi,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consectetur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tristique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et.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Maecenas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porta,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dui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vel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iaculis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imperdiet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leo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venenatis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diam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in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maximus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felis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 quis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metus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Proin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amet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posuere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sem.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Aliquam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non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nibh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eu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quam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fermentum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cursus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Vestibulum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leo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urna,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blandit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ac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arcu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,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condimentum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tempor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elit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Sed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porta magna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at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odio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viverra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1600" dirty="0" err="1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cursus</a:t>
            </a:r>
            <a:r>
              <a:rPr lang="pt-BR" sz="1600" dirty="0">
                <a:solidFill>
                  <a:schemeClr val="lt1"/>
                </a:solidFill>
                <a:latin typeface="Dalle Set" panose="020B0503000000020004" pitchFamily="34" charset="77"/>
                <a:ea typeface="Open Sans Light"/>
                <a:cs typeface="Open Sans Light"/>
                <a:sym typeface="Open Sans Light"/>
              </a:rPr>
              <a:t>. </a:t>
            </a:r>
          </a:p>
        </p:txBody>
      </p:sp>
      <p:pic>
        <p:nvPicPr>
          <p:cNvPr id="2" name="Google Shape;144;p30">
            <a:extLst>
              <a:ext uri="{FF2B5EF4-FFF2-40B4-BE49-F238E27FC236}">
                <a16:creationId xmlns:a16="http://schemas.microsoft.com/office/drawing/2014/main" id="{8C7B8EDC-CC1A-1297-4144-06872878F8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7717" y="6068962"/>
            <a:ext cx="2352122" cy="44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57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DA10CA-EDC5-0E48-B95D-D537B0D6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144;p30">
            <a:extLst>
              <a:ext uri="{FF2B5EF4-FFF2-40B4-BE49-F238E27FC236}">
                <a16:creationId xmlns:a16="http://schemas.microsoft.com/office/drawing/2014/main" id="{D17AA47E-28EA-F946-8A79-DE130986BD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89" y="406178"/>
            <a:ext cx="4013561" cy="7525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4;p31">
            <a:extLst>
              <a:ext uri="{FF2B5EF4-FFF2-40B4-BE49-F238E27FC236}">
                <a16:creationId xmlns:a16="http://schemas.microsoft.com/office/drawing/2014/main" id="{97C86CAA-3FA3-D5DB-A87A-7866BE9E2409}"/>
              </a:ext>
            </a:extLst>
          </p:cNvPr>
          <p:cNvSpPr txBox="1"/>
          <p:nvPr/>
        </p:nvSpPr>
        <p:spPr>
          <a:xfrm>
            <a:off x="3086100" y="2721129"/>
            <a:ext cx="60198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Image</a:t>
            </a:r>
            <a:r>
              <a:rPr lang="pt-BR" sz="4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/Figure</a:t>
            </a:r>
            <a:br>
              <a:rPr lang="pt-BR" sz="80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After inserting the image, use the 'Send to Back' option to place it on the whiteboard.</a:t>
            </a:r>
            <a:endParaRPr sz="8000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48578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CF09F-5FC4-6844-9126-47132FE6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782B91-44CB-F2EA-434B-6A13671F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144;p30">
            <a:extLst>
              <a:ext uri="{FF2B5EF4-FFF2-40B4-BE49-F238E27FC236}">
                <a16:creationId xmlns:a16="http://schemas.microsoft.com/office/drawing/2014/main" id="{16A6808A-7BB3-125E-EFD9-8C3A5EF3AF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181" y="5874290"/>
            <a:ext cx="4013561" cy="7525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4;p31">
            <a:extLst>
              <a:ext uri="{FF2B5EF4-FFF2-40B4-BE49-F238E27FC236}">
                <a16:creationId xmlns:a16="http://schemas.microsoft.com/office/drawing/2014/main" id="{541E228B-3A44-F0CD-3F8A-17BD1781F778}"/>
              </a:ext>
            </a:extLst>
          </p:cNvPr>
          <p:cNvSpPr txBox="1"/>
          <p:nvPr/>
        </p:nvSpPr>
        <p:spPr>
          <a:xfrm>
            <a:off x="626300" y="89970"/>
            <a:ext cx="9344418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Text</a:t>
            </a:r>
            <a:endParaRPr sz="8000" b="1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" name="Google Shape;164;p31">
            <a:extLst>
              <a:ext uri="{FF2B5EF4-FFF2-40B4-BE49-F238E27FC236}">
                <a16:creationId xmlns:a16="http://schemas.microsoft.com/office/drawing/2014/main" id="{B3A0C17D-EF5F-7E78-996A-E00799A83F3A}"/>
              </a:ext>
            </a:extLst>
          </p:cNvPr>
          <p:cNvSpPr txBox="1"/>
          <p:nvPr/>
        </p:nvSpPr>
        <p:spPr>
          <a:xfrm>
            <a:off x="3086100" y="2721129"/>
            <a:ext cx="60198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Image</a:t>
            </a:r>
            <a:r>
              <a:rPr lang="pt-BR" sz="4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/Figure</a:t>
            </a:r>
            <a:br>
              <a:rPr lang="pt-BR" sz="80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After inserting the image, use the 'Send to Back' option to place it on the whiteboard.</a:t>
            </a:r>
            <a:endParaRPr sz="8000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8152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D71287B-E9F4-2941-9741-0BE3D23F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64;p31">
            <a:extLst>
              <a:ext uri="{FF2B5EF4-FFF2-40B4-BE49-F238E27FC236}">
                <a16:creationId xmlns:a16="http://schemas.microsoft.com/office/drawing/2014/main" id="{1F82571E-A1E4-C85D-202F-72CB6FF2F5CB}"/>
              </a:ext>
            </a:extLst>
          </p:cNvPr>
          <p:cNvSpPr txBox="1"/>
          <p:nvPr/>
        </p:nvSpPr>
        <p:spPr>
          <a:xfrm>
            <a:off x="951977" y="464874"/>
            <a:ext cx="950725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Text</a:t>
            </a:r>
            <a:endParaRPr sz="8000" b="1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" name="Google Shape;164;p31">
            <a:extLst>
              <a:ext uri="{FF2B5EF4-FFF2-40B4-BE49-F238E27FC236}">
                <a16:creationId xmlns:a16="http://schemas.microsoft.com/office/drawing/2014/main" id="{29CFAFE1-B432-C5B2-70A4-09B91CE32464}"/>
              </a:ext>
            </a:extLst>
          </p:cNvPr>
          <p:cNvSpPr txBox="1"/>
          <p:nvPr/>
        </p:nvSpPr>
        <p:spPr>
          <a:xfrm>
            <a:off x="3086100" y="2721129"/>
            <a:ext cx="60198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 err="1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Image</a:t>
            </a:r>
            <a:r>
              <a:rPr lang="pt-BR" sz="44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/Figure</a:t>
            </a:r>
            <a:br>
              <a:rPr lang="pt-BR" sz="8000" b="1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</a:br>
            <a:r>
              <a:rPr lang="en-US" sz="2000" dirty="0">
                <a:solidFill>
                  <a:srgbClr val="EF7D00"/>
                </a:solidFill>
                <a:latin typeface="Dalle Set" panose="020B0503000000020004" pitchFamily="34" charset="77"/>
                <a:ea typeface="Open Sans ExtraBold"/>
                <a:cs typeface="Open Sans ExtraBold"/>
                <a:sym typeface="Open Sans ExtraBold"/>
              </a:rPr>
              <a:t>After inserting the image, use the 'Send to Back' option to place it on the whiteboard.</a:t>
            </a:r>
            <a:endParaRPr sz="8000" dirty="0">
              <a:solidFill>
                <a:srgbClr val="EF7D00"/>
              </a:solidFill>
              <a:latin typeface="Dalle Set" panose="020B0503000000020004" pitchFamily="34" charset="77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4676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043AF9976CE04B8CC8D0A5E0014DA3" ma:contentTypeVersion="21" ma:contentTypeDescription="Crie um novo documento." ma:contentTypeScope="" ma:versionID="d44b5b88c1dfd1fd17c1df7c631470ba">
  <xsd:schema xmlns:xsd="http://www.w3.org/2001/XMLSchema" xmlns:xs="http://www.w3.org/2001/XMLSchema" xmlns:p="http://schemas.microsoft.com/office/2006/metadata/properties" xmlns:ns2="04002f87-51cc-4b75-a049-181e10a7e837" xmlns:ns3="9ec90f54-0bc3-4b23-81ff-c94fe5eca919" targetNamespace="http://schemas.microsoft.com/office/2006/metadata/properties" ma:root="true" ma:fieldsID="27604285bbe0ef56fc0544727b99c154" ns2:_="" ns3:_="">
    <xsd:import namespace="04002f87-51cc-4b75-a049-181e10a7e837"/>
    <xsd:import namespace="9ec90f54-0bc3-4b23-81ff-c94fe5eca91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Documentosrelacionadosacomprasepagamentos" minOccurs="0"/>
                <xsd:element ref="ns3:Nota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CNPJ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02f87-51cc-4b75-a049-181e10a7e8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f7b54af-4845-4efe-afea-f133a5c2ff99}" ma:internalName="TaxCatchAll" ma:showField="CatchAllData" ma:web="04002f87-51cc-4b75-a049-181e10a7e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90f54-0bc3-4b23-81ff-c94fe5eca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cumentosrelacionadosacomprasepagamentos" ma:index="19" nillable="true" ma:displayName="Notas de aplicação" ma:format="Dropdown" ma:internalName="Documentosrelacionadosacomprasepagamentos">
      <xsd:simpleType>
        <xsd:restriction base="dms:Note">
          <xsd:maxLength value="255"/>
        </xsd:restriction>
      </xsd:simpleType>
    </xsd:element>
    <xsd:element name="Notas" ma:index="20" nillable="true" ma:displayName="Notas" ma:internalName="Notas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156b92c-85e4-4927-9b8c-b280ac48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NPJ" ma:index="25" nillable="true" ma:displayName="CNPJ" ma:description="Preencher CNPJ incluindo números e pontuações" ma:internalName="CNPJ">
      <xsd:simpleType>
        <xsd:restriction base="dms:Text">
          <xsd:maxLength value="18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c90f54-0bc3-4b23-81ff-c94fe5eca919">
      <Terms xmlns="http://schemas.microsoft.com/office/infopath/2007/PartnerControls"/>
    </lcf76f155ced4ddcb4097134ff3c332f>
    <TaxCatchAll xmlns="04002f87-51cc-4b75-a049-181e10a7e837" xsi:nil="true"/>
    <CNPJ xmlns="9ec90f54-0bc3-4b23-81ff-c94fe5eca919" xsi:nil="true"/>
    <Notas xmlns="9ec90f54-0bc3-4b23-81ff-c94fe5eca919" xsi:nil="true"/>
    <Documentosrelacionadosacomprasepagamentos xmlns="9ec90f54-0bc3-4b23-81ff-c94fe5eca9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A6B51-8219-44DD-B690-393B412F8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02f87-51cc-4b75-a049-181e10a7e837"/>
    <ds:schemaRef ds:uri="9ec90f54-0bc3-4b23-81ff-c94fe5eca9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5F4675-7612-466D-AA42-2AC1D92EE58C}">
  <ds:schemaRefs>
    <ds:schemaRef ds:uri="http://purl.org/dc/dcmitype/"/>
    <ds:schemaRef ds:uri="04002f87-51cc-4b75-a049-181e10a7e837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ec90f54-0bc3-4b23-81ff-c94fe5eca91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278091-42BD-4F3D-8A05-F8614225D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1247</Words>
  <Application>Microsoft Office PowerPoint</Application>
  <PresentationFormat>Widescreen</PresentationFormat>
  <Paragraphs>90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Dalle Set</vt:lpstr>
      <vt:lpstr>Open Sans ExtraBold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Hugo Sousa</cp:lastModifiedBy>
  <cp:revision>20</cp:revision>
  <dcterms:created xsi:type="dcterms:W3CDTF">2024-11-11T13:37:50Z</dcterms:created>
  <dcterms:modified xsi:type="dcterms:W3CDTF">2025-07-22T19:20:03Z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0x01010002043AF9976CE04B8CC8D0A5E0014DA3</vt:lpwstr>
  </property>
  <property fmtid="{D5CDD505-2E9C-101B-9397-08002B2CF9AE}" pid="3" name="MediaServiceImageTags">
    <vt:lpwstr/>
  </property>
</Properties>
</file>