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76" r:id="rId5"/>
    <p:sldId id="277" r:id="rId6"/>
    <p:sldId id="261" r:id="rId7"/>
  </p:sldIdLst>
  <p:sldSz cx="10287000" cy="128587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0E46"/>
    <a:srgbClr val="EF7D00"/>
    <a:srgbClr val="86BC25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27" d="100"/>
          <a:sy n="27" d="100"/>
        </p:scale>
        <p:origin x="2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2CF6C-9CCC-450A-ACDE-039894CE846D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0EED0-6E8A-4813-8EB4-95FF1D9E18D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920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04431"/>
            <a:ext cx="8743950" cy="447675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6753821"/>
            <a:ext cx="7715250" cy="3104554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49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63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684610"/>
            <a:ext cx="2218134" cy="1089719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684610"/>
            <a:ext cx="6525816" cy="1089719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58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684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3205762"/>
            <a:ext cx="8872538" cy="5348882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8605246"/>
            <a:ext cx="8872538" cy="281285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400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3423047"/>
            <a:ext cx="4371975" cy="81587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3423047"/>
            <a:ext cx="4371975" cy="81587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88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4612"/>
            <a:ext cx="8872538" cy="248543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3152181"/>
            <a:ext cx="4351883" cy="154483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4697015"/>
            <a:ext cx="4351883" cy="69086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3152181"/>
            <a:ext cx="4373315" cy="154483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4697015"/>
            <a:ext cx="4373315" cy="69086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8386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550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08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857250"/>
            <a:ext cx="3317825" cy="30003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851425"/>
            <a:ext cx="5207794" cy="9138047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857625"/>
            <a:ext cx="3317825" cy="7146728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868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857250"/>
            <a:ext cx="3317825" cy="3000375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851425"/>
            <a:ext cx="5207794" cy="9138047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857625"/>
            <a:ext cx="3317825" cy="7146728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64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684612"/>
            <a:ext cx="8872538" cy="2485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3423047"/>
            <a:ext cx="8872538" cy="8158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1918159"/>
            <a:ext cx="2314575" cy="6846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09A0AB-E430-4669-A005-EC9E63EF1BD6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1918159"/>
            <a:ext cx="3471863" cy="6846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1918159"/>
            <a:ext cx="2314575" cy="6846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3B34A2-9182-4A60-8025-E84DF60681A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649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04CD6EA9-75C3-CF9E-CB2B-8A77196701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285875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FC177E8-F111-0941-9A44-F12F6F7C0284}"/>
              </a:ext>
            </a:extLst>
          </p:cNvPr>
          <p:cNvSpPr txBox="1"/>
          <p:nvPr/>
        </p:nvSpPr>
        <p:spPr>
          <a:xfrm flipH="1">
            <a:off x="6616724" y="5933957"/>
            <a:ext cx="3401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XX/SET </a:t>
            </a:r>
            <a:r>
              <a:rPr lang="es-ES" sz="36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ÀS XXH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F54ABE4-8194-B658-B468-BF26FDDA333B}"/>
              </a:ext>
            </a:extLst>
          </p:cNvPr>
          <p:cNvSpPr/>
          <p:nvPr/>
        </p:nvSpPr>
        <p:spPr>
          <a:xfrm>
            <a:off x="11222564" y="8612648"/>
            <a:ext cx="5663380" cy="1467464"/>
          </a:xfrm>
          <a:prstGeom prst="rect">
            <a:avLst/>
          </a:prstGeom>
          <a:solidFill>
            <a:srgbClr val="1D0E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Confira no próximo slide como incluir a sua foto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C314811F-3B4E-3860-09A4-1FAE3591917C}"/>
              </a:ext>
            </a:extLst>
          </p:cNvPr>
          <p:cNvSpPr/>
          <p:nvPr/>
        </p:nvSpPr>
        <p:spPr>
          <a:xfrm>
            <a:off x="11222564" y="5589430"/>
            <a:ext cx="5663380" cy="1467464"/>
          </a:xfrm>
          <a:prstGeom prst="rect">
            <a:avLst/>
          </a:prstGeom>
          <a:solidFill>
            <a:srgbClr val="1D0E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Preencha com a data e horário </a:t>
            </a:r>
          </a:p>
          <a:p>
            <a:pPr algn="ctr"/>
            <a:r>
              <a:rPr lang="pt-BR" dirty="0">
                <a:latin typeface="Trebuchet MS" panose="020B0603020202020204" pitchFamily="34" charset="0"/>
              </a:rPr>
              <a:t>da sua apresentação</a:t>
            </a:r>
          </a:p>
        </p:txBody>
      </p:sp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94808AB8-9C69-2C95-DAC4-DA410CBFE805}"/>
              </a:ext>
            </a:extLst>
          </p:cNvPr>
          <p:cNvCxnSpPr>
            <a:stCxn id="8" idx="1"/>
          </p:cNvCxnSpPr>
          <p:nvPr/>
        </p:nvCxnSpPr>
        <p:spPr>
          <a:xfrm flipH="1">
            <a:off x="10500852" y="6323162"/>
            <a:ext cx="721712" cy="0"/>
          </a:xfrm>
          <a:prstGeom prst="straightConnector1">
            <a:avLst/>
          </a:prstGeom>
          <a:ln>
            <a:solidFill>
              <a:srgbClr val="009FE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116668AB-6189-C2F5-063C-00EFD2B4C025}"/>
              </a:ext>
            </a:extLst>
          </p:cNvPr>
          <p:cNvCxnSpPr/>
          <p:nvPr/>
        </p:nvCxnSpPr>
        <p:spPr>
          <a:xfrm flipH="1">
            <a:off x="10500852" y="9303155"/>
            <a:ext cx="721712" cy="0"/>
          </a:xfrm>
          <a:prstGeom prst="straightConnector1">
            <a:avLst/>
          </a:prstGeom>
          <a:ln>
            <a:solidFill>
              <a:srgbClr val="009FE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F79A3F-E75C-B3F4-334B-C176B4036596}"/>
              </a:ext>
            </a:extLst>
          </p:cNvPr>
          <p:cNvSpPr txBox="1"/>
          <p:nvPr/>
        </p:nvSpPr>
        <p:spPr>
          <a:xfrm>
            <a:off x="499649" y="6589660"/>
            <a:ext cx="660663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5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EU SOU </a:t>
            </a:r>
            <a:r>
              <a:rPr lang="es-ES" sz="45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AUTOR </a:t>
            </a:r>
          </a:p>
        </p:txBody>
      </p:sp>
    </p:spTree>
    <p:extLst>
      <p:ext uri="{BB962C8B-B14F-4D97-AF65-F5344CB8AC3E}">
        <p14:creationId xmlns:p14="http://schemas.microsoft.com/office/powerpoint/2010/main" val="1351743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AE3296-DFFF-F90A-5B24-CCA301646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229FB0C9-EF4C-98D9-2CE8-E9B4F047BB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285875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E56A39D7-748F-D5E1-0124-AD694E57A1CB}"/>
              </a:ext>
            </a:extLst>
          </p:cNvPr>
          <p:cNvSpPr txBox="1"/>
          <p:nvPr/>
        </p:nvSpPr>
        <p:spPr>
          <a:xfrm flipH="1">
            <a:off x="6616724" y="5933957"/>
            <a:ext cx="3401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XX/SET </a:t>
            </a:r>
            <a:r>
              <a:rPr lang="es-ES" sz="36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ÀS XXH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8B0BAB5-9501-3553-C65B-F9950B7E9086}"/>
              </a:ext>
            </a:extLst>
          </p:cNvPr>
          <p:cNvSpPr/>
          <p:nvPr/>
        </p:nvSpPr>
        <p:spPr>
          <a:xfrm>
            <a:off x="11222564" y="8612648"/>
            <a:ext cx="5663380" cy="1467464"/>
          </a:xfrm>
          <a:prstGeom prst="rect">
            <a:avLst/>
          </a:prstGeom>
          <a:solidFill>
            <a:srgbClr val="1D0E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Confira no próximo slide como incluir a sua foto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6B5706D8-3115-1110-CABC-2A70B77400CC}"/>
              </a:ext>
            </a:extLst>
          </p:cNvPr>
          <p:cNvSpPr/>
          <p:nvPr/>
        </p:nvSpPr>
        <p:spPr>
          <a:xfrm>
            <a:off x="11222564" y="5589430"/>
            <a:ext cx="5663380" cy="1467464"/>
          </a:xfrm>
          <a:prstGeom prst="rect">
            <a:avLst/>
          </a:prstGeom>
          <a:solidFill>
            <a:srgbClr val="1D0E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Trebuchet MS" panose="020B0603020202020204" pitchFamily="34" charset="0"/>
              </a:rPr>
              <a:t>Preencha com a data e horário </a:t>
            </a:r>
          </a:p>
          <a:p>
            <a:pPr algn="ctr"/>
            <a:r>
              <a:rPr lang="pt-BR" dirty="0">
                <a:latin typeface="Trebuchet MS" panose="020B0603020202020204" pitchFamily="34" charset="0"/>
              </a:rPr>
              <a:t>da sua apresentação</a:t>
            </a:r>
          </a:p>
        </p:txBody>
      </p:sp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192DE9C4-F496-EC83-32DA-58626EA6C41A}"/>
              </a:ext>
            </a:extLst>
          </p:cNvPr>
          <p:cNvCxnSpPr>
            <a:stCxn id="8" idx="1"/>
          </p:cNvCxnSpPr>
          <p:nvPr/>
        </p:nvCxnSpPr>
        <p:spPr>
          <a:xfrm flipH="1">
            <a:off x="10500852" y="6323162"/>
            <a:ext cx="721712" cy="0"/>
          </a:xfrm>
          <a:prstGeom prst="straightConnector1">
            <a:avLst/>
          </a:prstGeom>
          <a:ln>
            <a:solidFill>
              <a:srgbClr val="009FE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5EF1FFDC-9BC1-8284-71BF-5A69EA904DDB}"/>
              </a:ext>
            </a:extLst>
          </p:cNvPr>
          <p:cNvCxnSpPr/>
          <p:nvPr/>
        </p:nvCxnSpPr>
        <p:spPr>
          <a:xfrm flipH="1">
            <a:off x="10500852" y="9303155"/>
            <a:ext cx="721712" cy="0"/>
          </a:xfrm>
          <a:prstGeom prst="straightConnector1">
            <a:avLst/>
          </a:prstGeom>
          <a:ln>
            <a:solidFill>
              <a:srgbClr val="009FE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F97A08-A376-A43A-0F4F-D8F109FCCD6D}"/>
              </a:ext>
            </a:extLst>
          </p:cNvPr>
          <p:cNvSpPr txBox="1"/>
          <p:nvPr/>
        </p:nvSpPr>
        <p:spPr>
          <a:xfrm>
            <a:off x="499649" y="6589660"/>
            <a:ext cx="660663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4500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EU SOU </a:t>
            </a:r>
            <a:r>
              <a:rPr lang="es-ES" sz="4500" b="1" dirty="0">
                <a:ln/>
                <a:solidFill>
                  <a:schemeClr val="bg1"/>
                </a:solidFill>
                <a:latin typeface="Trebuchet MS" panose="020B0603020202020204" pitchFamily="34" charset="0"/>
                <a:sym typeface="DalleSet-Bold"/>
                <a:rtl val="0"/>
              </a:rPr>
              <a:t>AUTORA </a:t>
            </a:r>
          </a:p>
        </p:txBody>
      </p:sp>
    </p:spTree>
    <p:extLst>
      <p:ext uri="{BB962C8B-B14F-4D97-AF65-F5344CB8AC3E}">
        <p14:creationId xmlns:p14="http://schemas.microsoft.com/office/powerpoint/2010/main" val="136485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87079A05-33B4-677D-F190-B0AE1BA0673E}"/>
              </a:ext>
            </a:extLst>
          </p:cNvPr>
          <p:cNvSpPr/>
          <p:nvPr/>
        </p:nvSpPr>
        <p:spPr>
          <a:xfrm>
            <a:off x="1370253" y="1465531"/>
            <a:ext cx="7546495" cy="1058943"/>
          </a:xfrm>
          <a:prstGeom prst="rect">
            <a:avLst/>
          </a:prstGeom>
          <a:solidFill>
            <a:srgbClr val="004F79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1431" tIns="21431" rIns="21431" bIns="21431" numCol="1" spcCol="38100" rtlCol="0" anchor="ctr">
            <a:spAutoFit/>
          </a:bodyPr>
          <a:lstStyle/>
          <a:p>
            <a:pPr algn="ctr" defTabSz="619125" hangingPunct="0"/>
            <a:endParaRPr lang="pt-BR" sz="2100" dirty="0">
              <a:solidFill>
                <a:srgbClr val="FFFFFF"/>
              </a:solidFill>
              <a:latin typeface="Trebuchet MS" panose="020B0603020202020204" pitchFamily="34" charset="0"/>
              <a:ea typeface="Helvetica Neue Medium"/>
              <a:cs typeface="Helvetica Neue Medium"/>
              <a:sym typeface="Helvetica Neue Medium"/>
            </a:endParaRPr>
          </a:p>
          <a:p>
            <a:pPr algn="ctr" defTabSz="619125" hangingPunct="0"/>
            <a:r>
              <a:rPr lang="pt-BR" sz="2100" dirty="0">
                <a:solidFill>
                  <a:srgbClr val="FFFFFF"/>
                </a:solidFill>
                <a:latin typeface="Trebuchet MS" panose="020B0603020202020204" pitchFamily="34" charset="0"/>
                <a:ea typeface="Helvetica Neue Medium"/>
                <a:cs typeface="Helvetica Neue Medium"/>
                <a:sym typeface="Helvetica Neue Medium"/>
              </a:rPr>
              <a:t>Clique em “Inserir” no menu e depois em “Imagens”.</a:t>
            </a:r>
          </a:p>
          <a:p>
            <a:pPr algn="ctr" defTabSz="619125" hangingPunct="0"/>
            <a:endParaRPr lang="pt-BR" sz="2400" dirty="0">
              <a:solidFill>
                <a:srgbClr val="FFFFFF"/>
              </a:solidFill>
              <a:latin typeface="Trebuchet MS" panose="020B060302020202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880FD75A-2A19-3EF9-952D-104A314CE25B}"/>
              </a:ext>
            </a:extLst>
          </p:cNvPr>
          <p:cNvGrpSpPr/>
          <p:nvPr/>
        </p:nvGrpSpPr>
        <p:grpSpPr>
          <a:xfrm>
            <a:off x="2136187" y="2643461"/>
            <a:ext cx="5970380" cy="2208399"/>
            <a:chOff x="2877746" y="2713703"/>
            <a:chExt cx="7960507" cy="2944532"/>
          </a:xfrm>
        </p:grpSpPr>
        <p:pic>
          <p:nvPicPr>
            <p:cNvPr id="5" name="Imagem 4">
              <a:extLst>
                <a:ext uri="{FF2B5EF4-FFF2-40B4-BE49-F238E27FC236}">
                  <a16:creationId xmlns:a16="http://schemas.microsoft.com/office/drawing/2014/main" id="{21C35FF1-A058-69E6-3A34-DC985FF49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77746" y="2984321"/>
              <a:ext cx="7960507" cy="2673914"/>
            </a:xfrm>
            <a:prstGeom prst="rect">
              <a:avLst/>
            </a:prstGeom>
          </p:spPr>
        </p:pic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A86AED25-555D-2C79-0980-7DD5BE6E4DFA}"/>
                </a:ext>
              </a:extLst>
            </p:cNvPr>
            <p:cNvSpPr/>
            <p:nvPr/>
          </p:nvSpPr>
          <p:spPr>
            <a:xfrm>
              <a:off x="6430297" y="2713703"/>
              <a:ext cx="1386348" cy="9144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/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27A4F5FE-3E45-7859-46E3-EBFA87BE4C69}"/>
                </a:ext>
              </a:extLst>
            </p:cNvPr>
            <p:cNvSpPr/>
            <p:nvPr/>
          </p:nvSpPr>
          <p:spPr>
            <a:xfrm>
              <a:off x="6194323" y="3746321"/>
              <a:ext cx="1356850" cy="1415614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 dirty="0"/>
            </a:p>
          </p:txBody>
        </p:sp>
      </p:grpSp>
      <p:sp>
        <p:nvSpPr>
          <p:cNvPr id="10" name="Retângulo 9">
            <a:extLst>
              <a:ext uri="{FF2B5EF4-FFF2-40B4-BE49-F238E27FC236}">
                <a16:creationId xmlns:a16="http://schemas.microsoft.com/office/drawing/2014/main" id="{9191CAB7-0F90-8B82-D428-5D3B80D20A53}"/>
              </a:ext>
            </a:extLst>
          </p:cNvPr>
          <p:cNvSpPr/>
          <p:nvPr/>
        </p:nvSpPr>
        <p:spPr>
          <a:xfrm>
            <a:off x="507806" y="5434515"/>
            <a:ext cx="4292795" cy="2674770"/>
          </a:xfrm>
          <a:prstGeom prst="rect">
            <a:avLst/>
          </a:prstGeom>
          <a:solidFill>
            <a:srgbClr val="004F79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1431" tIns="21431" rIns="21431" bIns="21431" numCol="1" spcCol="38100" rtlCol="0" anchor="ctr">
            <a:spAutoFit/>
          </a:bodyPr>
          <a:lstStyle/>
          <a:p>
            <a:pPr algn="ctr" defTabSz="619125" hangingPunct="0"/>
            <a:endParaRPr lang="pt-BR" sz="2100" dirty="0">
              <a:solidFill>
                <a:srgbClr val="FFFFFF"/>
              </a:solidFill>
              <a:latin typeface="Trebuchet MS" panose="020B0603020202020204" pitchFamily="34" charset="0"/>
              <a:ea typeface="Helvetica Neue Medium"/>
              <a:cs typeface="Helvetica Neue Medium"/>
              <a:sym typeface="Helvetica Neue Medium"/>
            </a:endParaRPr>
          </a:p>
          <a:p>
            <a:pPr algn="ctr" defTabSz="619125" hangingPunct="0"/>
            <a:r>
              <a:rPr lang="pt-BR" sz="2100" dirty="0">
                <a:solidFill>
                  <a:srgbClr val="FFFFFF"/>
                </a:solidFill>
                <a:latin typeface="Trebuchet MS" panose="020B0603020202020204" pitchFamily="34" charset="0"/>
                <a:ea typeface="Helvetica Neue Medium"/>
                <a:cs typeface="Helvetica Neue Medium"/>
                <a:sym typeface="Helvetica Neue Medium"/>
              </a:rPr>
              <a:t>Selecione a imagem que você deseja incluir e clique em “Abrir”.</a:t>
            </a:r>
          </a:p>
          <a:p>
            <a:pPr algn="ctr" defTabSz="619125" hangingPunct="0"/>
            <a:r>
              <a:rPr lang="pt-BR" sz="2100" dirty="0">
                <a:solidFill>
                  <a:srgbClr val="FFFFFF"/>
                </a:solidFill>
                <a:latin typeface="Trebuchet MS" panose="020B0603020202020204" pitchFamily="34" charset="0"/>
                <a:ea typeface="Helvetica Neue Medium"/>
                <a:cs typeface="Helvetica Neue Medium"/>
                <a:sym typeface="Helvetica Neue Medium"/>
              </a:rPr>
              <a:t>Depois dimensione a imagem no tamanho para encaixar na moldura, clicando e ajustando nos pontos que aparecem.</a:t>
            </a:r>
          </a:p>
          <a:p>
            <a:pPr algn="ctr" defTabSz="619125" hangingPunct="0"/>
            <a:endParaRPr lang="pt-BR" sz="2400" dirty="0">
              <a:solidFill>
                <a:srgbClr val="FFFFFF"/>
              </a:solidFill>
              <a:latin typeface="Trebuchet MS" panose="020B060302020202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15AE0F49-31E7-7106-3CD5-51297F149E16}"/>
              </a:ext>
            </a:extLst>
          </p:cNvPr>
          <p:cNvGrpSpPr/>
          <p:nvPr/>
        </p:nvGrpSpPr>
        <p:grpSpPr>
          <a:xfrm>
            <a:off x="929147" y="8336096"/>
            <a:ext cx="3362633" cy="2947850"/>
            <a:chOff x="4616245" y="7592437"/>
            <a:chExt cx="4483510" cy="3930466"/>
          </a:xfrm>
        </p:grpSpPr>
        <p:pic>
          <p:nvPicPr>
            <p:cNvPr id="12" name="Imagem 11">
              <a:extLst>
                <a:ext uri="{FF2B5EF4-FFF2-40B4-BE49-F238E27FC236}">
                  <a16:creationId xmlns:a16="http://schemas.microsoft.com/office/drawing/2014/main" id="{D35D5908-828B-303E-9D8A-96A7D000B90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42179" t="50000" r="34924" b="14298"/>
            <a:stretch/>
          </p:blipFill>
          <p:spPr>
            <a:xfrm>
              <a:off x="4616245" y="7592437"/>
              <a:ext cx="4483510" cy="3930466"/>
            </a:xfrm>
            <a:prstGeom prst="rect">
              <a:avLst/>
            </a:prstGeom>
          </p:spPr>
        </p:pic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06E085F4-2CEA-53E3-961A-A7A9B5E6CA09}"/>
                </a:ext>
              </a:extLst>
            </p:cNvPr>
            <p:cNvSpPr/>
            <p:nvPr/>
          </p:nvSpPr>
          <p:spPr>
            <a:xfrm>
              <a:off x="4807974" y="7648934"/>
              <a:ext cx="3657599" cy="9144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/>
            </a:p>
          </p:txBody>
        </p:sp>
        <p:sp>
          <p:nvSpPr>
            <p:cNvPr id="16" name="Retângulo 15">
              <a:extLst>
                <a:ext uri="{FF2B5EF4-FFF2-40B4-BE49-F238E27FC236}">
                  <a16:creationId xmlns:a16="http://schemas.microsoft.com/office/drawing/2014/main" id="{7C36D1F0-ED7F-BF03-CFB6-A117C02713C5}"/>
                </a:ext>
              </a:extLst>
            </p:cNvPr>
            <p:cNvSpPr/>
            <p:nvPr/>
          </p:nvSpPr>
          <p:spPr>
            <a:xfrm>
              <a:off x="4807973" y="10396946"/>
              <a:ext cx="3657599" cy="9144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/>
            </a:p>
          </p:txBody>
        </p:sp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9A6F63B8-2C2A-AD28-9743-88E2DC7AFD1D}"/>
                </a:ext>
              </a:extLst>
            </p:cNvPr>
            <p:cNvSpPr/>
            <p:nvPr/>
          </p:nvSpPr>
          <p:spPr>
            <a:xfrm rot="5400000">
              <a:off x="3436373" y="9020534"/>
              <a:ext cx="3657599" cy="9144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/>
            </a:p>
          </p:txBody>
        </p:sp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8B718A6B-57F3-B724-B151-5767D0A32F96}"/>
                </a:ext>
              </a:extLst>
            </p:cNvPr>
            <p:cNvSpPr/>
            <p:nvPr/>
          </p:nvSpPr>
          <p:spPr>
            <a:xfrm rot="5400000">
              <a:off x="6179574" y="9020535"/>
              <a:ext cx="3657599" cy="914400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350"/>
            </a:p>
          </p:txBody>
        </p:sp>
      </p:grpSp>
      <p:sp>
        <p:nvSpPr>
          <p:cNvPr id="19" name="Retângulo 18">
            <a:extLst>
              <a:ext uri="{FF2B5EF4-FFF2-40B4-BE49-F238E27FC236}">
                <a16:creationId xmlns:a16="http://schemas.microsoft.com/office/drawing/2014/main" id="{5B9B63C9-F3A8-435D-7FE3-21C5D697CFB5}"/>
              </a:ext>
            </a:extLst>
          </p:cNvPr>
          <p:cNvSpPr/>
          <p:nvPr/>
        </p:nvSpPr>
        <p:spPr>
          <a:xfrm>
            <a:off x="5320481" y="5458770"/>
            <a:ext cx="4623619" cy="1659108"/>
          </a:xfrm>
          <a:prstGeom prst="rect">
            <a:avLst/>
          </a:prstGeom>
          <a:solidFill>
            <a:srgbClr val="004F79"/>
          </a:solidFill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1431" tIns="21431" rIns="21431" bIns="21431" numCol="1" spcCol="38100" rtlCol="0" anchor="ctr">
            <a:spAutoFit/>
          </a:bodyPr>
          <a:lstStyle/>
          <a:p>
            <a:pPr algn="ctr" defTabSz="619125" hangingPunct="0"/>
            <a:endParaRPr lang="pt-BR" sz="2100" dirty="0">
              <a:solidFill>
                <a:srgbClr val="FFFFFF"/>
              </a:solidFill>
              <a:latin typeface="Trebuchet MS" panose="020B0603020202020204" pitchFamily="34" charset="0"/>
              <a:ea typeface="Helvetica Neue Medium"/>
              <a:cs typeface="Helvetica Neue Medium"/>
              <a:sym typeface="Helvetica Neue Medium"/>
            </a:endParaRPr>
          </a:p>
          <a:p>
            <a:pPr algn="ctr" defTabSz="619125" hangingPunct="0"/>
            <a:r>
              <a:rPr lang="pt-BR" sz="2100" dirty="0">
                <a:solidFill>
                  <a:srgbClr val="FFFFFF"/>
                </a:solidFill>
                <a:latin typeface="Trebuchet MS" panose="020B0603020202020204" pitchFamily="34" charset="0"/>
                <a:ea typeface="Helvetica Neue Medium"/>
                <a:cs typeface="Helvetica Neue Medium"/>
                <a:sym typeface="Helvetica Neue Medium"/>
              </a:rPr>
              <a:t>Depois clique com o botão direito </a:t>
            </a:r>
          </a:p>
          <a:p>
            <a:pPr algn="ctr" defTabSz="619125" hangingPunct="0"/>
            <a:r>
              <a:rPr lang="pt-BR" sz="2100" dirty="0">
                <a:solidFill>
                  <a:srgbClr val="FFFFFF"/>
                </a:solidFill>
                <a:latin typeface="Trebuchet MS" panose="020B0603020202020204" pitchFamily="34" charset="0"/>
                <a:ea typeface="Helvetica Neue Medium"/>
                <a:cs typeface="Helvetica Neue Medium"/>
                <a:sym typeface="Helvetica Neue Medium"/>
              </a:rPr>
              <a:t>na imagem e clique em </a:t>
            </a:r>
          </a:p>
          <a:p>
            <a:pPr algn="ctr" defTabSz="619125" hangingPunct="0"/>
            <a:r>
              <a:rPr lang="pt-BR" sz="2100" dirty="0">
                <a:solidFill>
                  <a:srgbClr val="FFFFFF"/>
                </a:solidFill>
                <a:latin typeface="Trebuchet MS" panose="020B0603020202020204" pitchFamily="34" charset="0"/>
                <a:ea typeface="Helvetica Neue Medium"/>
                <a:cs typeface="Helvetica Neue Medium"/>
                <a:sym typeface="Helvetica Neue Medium"/>
              </a:rPr>
              <a:t>“Enviar para Trás”.</a:t>
            </a:r>
            <a:endParaRPr lang="pt-BR" sz="2400" dirty="0">
              <a:solidFill>
                <a:srgbClr val="FFFFFF"/>
              </a:solidFill>
              <a:latin typeface="Trebuchet MS" panose="020B0603020202020204" pitchFamily="34" charset="0"/>
              <a:ea typeface="Helvetica Neue Medium"/>
              <a:cs typeface="Helvetica Neue Medium"/>
              <a:sym typeface="Helvetica Neue Medium"/>
            </a:endParaRPr>
          </a:p>
          <a:p>
            <a:pPr algn="ctr" defTabSz="619125" hangingPunct="0"/>
            <a:endParaRPr lang="pt-BR" sz="2100" dirty="0">
              <a:solidFill>
                <a:srgbClr val="FFFFFF"/>
              </a:solidFill>
              <a:latin typeface="Trebuchet MS" panose="020B0603020202020204" pitchFamily="34" charset="0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23" name="Imagem 22">
            <a:extLst>
              <a:ext uri="{FF2B5EF4-FFF2-40B4-BE49-F238E27FC236}">
                <a16:creationId xmlns:a16="http://schemas.microsoft.com/office/drawing/2014/main" id="{18F8434C-0B60-1DA0-C5E2-BE311721365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4899" r="32770" b="30443"/>
          <a:stretch/>
        </p:blipFill>
        <p:spPr>
          <a:xfrm>
            <a:off x="6542753" y="7349560"/>
            <a:ext cx="2179073" cy="3816146"/>
          </a:xfrm>
          <a:prstGeom prst="rect">
            <a:avLst/>
          </a:prstGeom>
        </p:spPr>
      </p:pic>
      <p:sp>
        <p:nvSpPr>
          <p:cNvPr id="27" name="Retângulo 26">
            <a:extLst>
              <a:ext uri="{FF2B5EF4-FFF2-40B4-BE49-F238E27FC236}">
                <a16:creationId xmlns:a16="http://schemas.microsoft.com/office/drawing/2014/main" id="{0140B98B-1466-6105-8923-CE47FDE258A6}"/>
              </a:ext>
            </a:extLst>
          </p:cNvPr>
          <p:cNvSpPr/>
          <p:nvPr/>
        </p:nvSpPr>
        <p:spPr>
          <a:xfrm>
            <a:off x="6866757" y="9279166"/>
            <a:ext cx="1017638" cy="2876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4E1A6163-B625-C787-F58F-78C7AAAB0D41}"/>
              </a:ext>
            </a:extLst>
          </p:cNvPr>
          <p:cNvSpPr txBox="1"/>
          <p:nvPr/>
        </p:nvSpPr>
        <p:spPr>
          <a:xfrm>
            <a:off x="929147" y="1424653"/>
            <a:ext cx="2128287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625" b="1" dirty="0">
                <a:solidFill>
                  <a:srgbClr val="85C04E"/>
                </a:solidFill>
                <a:latin typeface="Trebuchet MS" panose="020B0603020202020204" pitchFamily="34" charset="0"/>
              </a:rPr>
              <a:t>1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763EBC12-7AF9-8E71-3931-4C2FB09FF9B9}"/>
              </a:ext>
            </a:extLst>
          </p:cNvPr>
          <p:cNvSpPr txBox="1"/>
          <p:nvPr/>
        </p:nvSpPr>
        <p:spPr>
          <a:xfrm>
            <a:off x="404241" y="4627631"/>
            <a:ext cx="2128287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625" b="1" dirty="0">
                <a:solidFill>
                  <a:srgbClr val="85C04E"/>
                </a:solidFill>
                <a:latin typeface="Trebuchet MS" panose="020B0603020202020204" pitchFamily="34" charset="0"/>
              </a:rPr>
              <a:t>2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5C3B1F5C-4622-C7B3-1704-3D1C91DBD77E}"/>
              </a:ext>
            </a:extLst>
          </p:cNvPr>
          <p:cNvSpPr txBox="1"/>
          <p:nvPr/>
        </p:nvSpPr>
        <p:spPr>
          <a:xfrm>
            <a:off x="5247289" y="4649754"/>
            <a:ext cx="2128287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625" b="1" dirty="0">
                <a:solidFill>
                  <a:srgbClr val="85C04E"/>
                </a:solidFill>
                <a:latin typeface="Trebuchet MS" panose="020B0603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271492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8175a44-ceec-4fd9-84d2-1a1d7a58a7d2" xsi:nil="true"/>
    <lcf76f155ced4ddcb4097134ff3c332f xmlns="abf77707-b730-4e53-b3c9-64b680098e8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993B9183CF7BA45B0B8FAC462C7BC27" ma:contentTypeVersion="14" ma:contentTypeDescription="Crie um novo documento." ma:contentTypeScope="" ma:versionID="c2b7c06ca14828474b6647fe0de1afa6">
  <xsd:schema xmlns:xsd="http://www.w3.org/2001/XMLSchema" xmlns:xs="http://www.w3.org/2001/XMLSchema" xmlns:p="http://schemas.microsoft.com/office/2006/metadata/properties" xmlns:ns2="abf77707-b730-4e53-b3c9-64b680098e80" xmlns:ns3="38175a44-ceec-4fd9-84d2-1a1d7a58a7d2" targetNamespace="http://schemas.microsoft.com/office/2006/metadata/properties" ma:root="true" ma:fieldsID="229cf682bee0775595bebf9e9e9859b8" ns2:_="" ns3:_="">
    <xsd:import namespace="abf77707-b730-4e53-b3c9-64b680098e80"/>
    <xsd:import namespace="38175a44-ceec-4fd9-84d2-1a1d7a58a7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f77707-b730-4e53-b3c9-64b680098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156b92c-85e4-4927-9b8c-b280ac4858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175a44-ceec-4fd9-84d2-1a1d7a58a7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af6ec0d-57d7-4d58-a811-41b01d0b58cd}" ma:internalName="TaxCatchAll" ma:showField="CatchAllData" ma:web="38175a44-ceec-4fd9-84d2-1a1d7a58a7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C29D21-57D4-4710-9EDF-80603A3F7B17}">
  <ds:schemaRefs>
    <ds:schemaRef ds:uri="http://schemas.microsoft.com/office/2006/metadata/properties"/>
    <ds:schemaRef ds:uri="http://schemas.microsoft.com/office/infopath/2007/PartnerControls"/>
    <ds:schemaRef ds:uri="38175a44-ceec-4fd9-84d2-1a1d7a58a7d2"/>
    <ds:schemaRef ds:uri="abf77707-b730-4e53-b3c9-64b680098e80"/>
  </ds:schemaRefs>
</ds:datastoreItem>
</file>

<file path=customXml/itemProps2.xml><?xml version="1.0" encoding="utf-8"?>
<ds:datastoreItem xmlns:ds="http://schemas.openxmlformats.org/officeDocument/2006/customXml" ds:itemID="{5E92A1F4-1DA7-403E-AB3E-B4BFF2E672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CB7C7D-AA6A-487B-A0CA-DCDDF74CC5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f77707-b730-4e53-b3c9-64b680098e80"/>
    <ds:schemaRef ds:uri="38175a44-ceec-4fd9-84d2-1a1d7a58a7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116</Words>
  <Application>Microsoft Office PowerPoint</Application>
  <PresentationFormat>Personalizar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Trebuchet MS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Demy Gonçalves</dc:creator>
  <cp:lastModifiedBy>Hugo Sousa</cp:lastModifiedBy>
  <cp:revision>17</cp:revision>
  <dcterms:created xsi:type="dcterms:W3CDTF">2025-05-18T15:07:45Z</dcterms:created>
  <dcterms:modified xsi:type="dcterms:W3CDTF">2025-08-25T16:38:40Z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0x0101006993B9183CF7BA45B0B8FAC462C7BC27</vt:lpwstr>
  </property>
</Properties>
</file>