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7"/>
  </p:notesMasterIdLst>
  <p:sldIdLst>
    <p:sldId id="259" r:id="rId5"/>
    <p:sldId id="260" r:id="rId6"/>
  </p:sldIdLst>
  <p:sldSz cx="21488400" cy="3638550"/>
  <p:notesSz cx="6858000" cy="9144000"/>
  <p:defaultTextStyle>
    <a:defPPr marL="0" marR="0" indent="0" algn="l" defTabSz="913576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798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130270" rtl="0" fontAlgn="auto" latinLnBrk="0" hangingPunct="0">
      <a:lnSpc>
        <a:spcPct val="100000"/>
      </a:lnSpc>
      <a:spcBef>
        <a:spcPts val="1698"/>
      </a:spcBef>
      <a:spcAft>
        <a:spcPts val="0"/>
      </a:spcAft>
      <a:buClrTx/>
      <a:buSzTx/>
      <a:buFontTx/>
      <a:buNone/>
      <a:tabLst/>
      <a:defRPr kumimoji="0" sz="1398" b="0" i="0" u="none" strike="noStrike" cap="none" spc="0" normalizeH="0" baseline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Graphik Light"/>
        <a:ea typeface="Graphik Light"/>
        <a:cs typeface="Graphik Light"/>
        <a:sym typeface="Graphik Light"/>
      </a:defRPr>
    </a:lvl1pPr>
    <a:lvl2pPr marL="0" marR="0" indent="456790" algn="l" defTabSz="130270" rtl="0" fontAlgn="auto" latinLnBrk="0" hangingPunct="0">
      <a:lnSpc>
        <a:spcPct val="100000"/>
      </a:lnSpc>
      <a:spcBef>
        <a:spcPts val="1698"/>
      </a:spcBef>
      <a:spcAft>
        <a:spcPts val="0"/>
      </a:spcAft>
      <a:buClrTx/>
      <a:buSzTx/>
      <a:buFontTx/>
      <a:buNone/>
      <a:tabLst/>
      <a:defRPr kumimoji="0" sz="1398" b="0" i="0" u="none" strike="noStrike" cap="none" spc="0" normalizeH="0" baseline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Graphik Light"/>
        <a:ea typeface="Graphik Light"/>
        <a:cs typeface="Graphik Light"/>
        <a:sym typeface="Graphik Light"/>
      </a:defRPr>
    </a:lvl2pPr>
    <a:lvl3pPr marL="0" marR="0" indent="913576" algn="l" defTabSz="130270" rtl="0" fontAlgn="auto" latinLnBrk="0" hangingPunct="0">
      <a:lnSpc>
        <a:spcPct val="100000"/>
      </a:lnSpc>
      <a:spcBef>
        <a:spcPts val="1698"/>
      </a:spcBef>
      <a:spcAft>
        <a:spcPts val="0"/>
      </a:spcAft>
      <a:buClrTx/>
      <a:buSzTx/>
      <a:buFontTx/>
      <a:buNone/>
      <a:tabLst/>
      <a:defRPr kumimoji="0" sz="1398" b="0" i="0" u="none" strike="noStrike" cap="none" spc="0" normalizeH="0" baseline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Graphik Light"/>
        <a:ea typeface="Graphik Light"/>
        <a:cs typeface="Graphik Light"/>
        <a:sym typeface="Graphik Light"/>
      </a:defRPr>
    </a:lvl3pPr>
    <a:lvl4pPr marL="0" marR="0" indent="1370362" algn="l" defTabSz="130270" rtl="0" fontAlgn="auto" latinLnBrk="0" hangingPunct="0">
      <a:lnSpc>
        <a:spcPct val="100000"/>
      </a:lnSpc>
      <a:spcBef>
        <a:spcPts val="1698"/>
      </a:spcBef>
      <a:spcAft>
        <a:spcPts val="0"/>
      </a:spcAft>
      <a:buClrTx/>
      <a:buSzTx/>
      <a:buFontTx/>
      <a:buNone/>
      <a:tabLst/>
      <a:defRPr kumimoji="0" sz="1398" b="0" i="0" u="none" strike="noStrike" cap="none" spc="0" normalizeH="0" baseline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Graphik Light"/>
        <a:ea typeface="Graphik Light"/>
        <a:cs typeface="Graphik Light"/>
        <a:sym typeface="Graphik Light"/>
      </a:defRPr>
    </a:lvl4pPr>
    <a:lvl5pPr marL="0" marR="0" indent="1827152" algn="l" defTabSz="130270" rtl="0" fontAlgn="auto" latinLnBrk="0" hangingPunct="0">
      <a:lnSpc>
        <a:spcPct val="100000"/>
      </a:lnSpc>
      <a:spcBef>
        <a:spcPts val="1698"/>
      </a:spcBef>
      <a:spcAft>
        <a:spcPts val="0"/>
      </a:spcAft>
      <a:buClrTx/>
      <a:buSzTx/>
      <a:buFontTx/>
      <a:buNone/>
      <a:tabLst/>
      <a:defRPr kumimoji="0" sz="1398" b="0" i="0" u="none" strike="noStrike" cap="none" spc="0" normalizeH="0" baseline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Graphik Light"/>
        <a:ea typeface="Graphik Light"/>
        <a:cs typeface="Graphik Light"/>
        <a:sym typeface="Graphik Light"/>
      </a:defRPr>
    </a:lvl5pPr>
    <a:lvl6pPr marL="0" marR="0" indent="2283940" algn="l" defTabSz="130270" rtl="0" fontAlgn="auto" latinLnBrk="0" hangingPunct="0">
      <a:lnSpc>
        <a:spcPct val="100000"/>
      </a:lnSpc>
      <a:spcBef>
        <a:spcPts val="1698"/>
      </a:spcBef>
      <a:spcAft>
        <a:spcPts val="0"/>
      </a:spcAft>
      <a:buClrTx/>
      <a:buSzTx/>
      <a:buFontTx/>
      <a:buNone/>
      <a:tabLst/>
      <a:defRPr kumimoji="0" sz="1398" b="0" i="0" u="none" strike="noStrike" cap="none" spc="0" normalizeH="0" baseline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Graphik Light"/>
        <a:ea typeface="Graphik Light"/>
        <a:cs typeface="Graphik Light"/>
        <a:sym typeface="Graphik Light"/>
      </a:defRPr>
    </a:lvl6pPr>
    <a:lvl7pPr marL="0" marR="0" indent="2740730" algn="l" defTabSz="130270" rtl="0" fontAlgn="auto" latinLnBrk="0" hangingPunct="0">
      <a:lnSpc>
        <a:spcPct val="100000"/>
      </a:lnSpc>
      <a:spcBef>
        <a:spcPts val="1698"/>
      </a:spcBef>
      <a:spcAft>
        <a:spcPts val="0"/>
      </a:spcAft>
      <a:buClrTx/>
      <a:buSzTx/>
      <a:buFontTx/>
      <a:buNone/>
      <a:tabLst/>
      <a:defRPr kumimoji="0" sz="1398" b="0" i="0" u="none" strike="noStrike" cap="none" spc="0" normalizeH="0" baseline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Graphik Light"/>
        <a:ea typeface="Graphik Light"/>
        <a:cs typeface="Graphik Light"/>
        <a:sym typeface="Graphik Light"/>
      </a:defRPr>
    </a:lvl7pPr>
    <a:lvl8pPr marL="0" marR="0" indent="3197516" algn="l" defTabSz="130270" rtl="0" fontAlgn="auto" latinLnBrk="0" hangingPunct="0">
      <a:lnSpc>
        <a:spcPct val="100000"/>
      </a:lnSpc>
      <a:spcBef>
        <a:spcPts val="1698"/>
      </a:spcBef>
      <a:spcAft>
        <a:spcPts val="0"/>
      </a:spcAft>
      <a:buClrTx/>
      <a:buSzTx/>
      <a:buFontTx/>
      <a:buNone/>
      <a:tabLst/>
      <a:defRPr kumimoji="0" sz="1398" b="0" i="0" u="none" strike="noStrike" cap="none" spc="0" normalizeH="0" baseline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Graphik Light"/>
        <a:ea typeface="Graphik Light"/>
        <a:cs typeface="Graphik Light"/>
        <a:sym typeface="Graphik Light"/>
      </a:defRPr>
    </a:lvl8pPr>
    <a:lvl9pPr marL="0" marR="0" indent="3654306" algn="l" defTabSz="130270" rtl="0" fontAlgn="auto" latinLnBrk="0" hangingPunct="0">
      <a:lnSpc>
        <a:spcPct val="100000"/>
      </a:lnSpc>
      <a:spcBef>
        <a:spcPts val="1698"/>
      </a:spcBef>
      <a:spcAft>
        <a:spcPts val="0"/>
      </a:spcAft>
      <a:buClrTx/>
      <a:buSzTx/>
      <a:buFontTx/>
      <a:buNone/>
      <a:tabLst/>
      <a:defRPr kumimoji="0" sz="1398" b="0" i="0" u="none" strike="noStrike" cap="none" spc="0" normalizeH="0" baseline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Graphik Light"/>
        <a:ea typeface="Graphik Light"/>
        <a:cs typeface="Graphik Light"/>
        <a:sym typeface="Graphik Light"/>
      </a:defRPr>
    </a:lvl9pPr>
  </p:defaultTextStyle>
  <p:extLst>
    <p:ext uri="{EFAFB233-063F-42B5-8137-9DF3F51BA10A}">
      <p15:sldGuideLst xmlns:p15="http://schemas.microsoft.com/office/powerpoint/2012/main">
        <p15:guide id="1" orient="horz" pos="1146" userDrawn="1">
          <p15:clr>
            <a:srgbClr val="A4A3A4"/>
          </p15:clr>
        </p15:guide>
        <p15:guide id="2" pos="67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0E46"/>
    <a:srgbClr val="EF7D00"/>
    <a:srgbClr val="009FE3"/>
    <a:srgbClr val="86BC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D5D5D5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D5D5D5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firstCol>
    <a:lastRow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chemeClr val="accent2">
              <a:hueOff val="-357243"/>
              <a:satOff val="7293"/>
              <a:lumOff val="8906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D5D5D5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chemeClr val="accent3">
              <a:satOff val="1412"/>
              <a:lumOff val="16412"/>
            </a:schemeClr>
          </a:solidFill>
        </a:fill>
      </a:tcStyle>
    </a:firstCol>
    <a:lastRow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chemeClr val="accent3">
                  <a:satOff val="1412"/>
                  <a:lumOff val="16412"/>
                </a:schemeClr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6E937E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FFF171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A51B"/>
          </a:solidFill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E1A84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chemeClr val="accent4">
              <a:hueOff val="103425"/>
              <a:satOff val="-7243"/>
              <a:lumOff val="9921"/>
            </a:schemeClr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chemeClr val="accent5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FFFFFF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chemeClr val="accent5">
              <a:lumOff val="-14283"/>
            </a:schemeClr>
          </a:solidFill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chemeClr val="accent5">
                  <a:lumOff val="-14283"/>
                </a:schemeClr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FFFFFF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chemeClr val="accent5">
              <a:satOff val="-6299"/>
              <a:lumOff val="-32309"/>
            </a:schemeClr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5D5D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58"/>
  </p:normalViewPr>
  <p:slideViewPr>
    <p:cSldViewPr snapToGrid="0" showGuides="1">
      <p:cViewPr varScale="1">
        <p:scale>
          <a:sx n="45" d="100"/>
          <a:sy n="45" d="100"/>
        </p:scale>
        <p:origin x="100" y="628"/>
      </p:cViewPr>
      <p:guideLst>
        <p:guide orient="horz" pos="1146"/>
        <p:guide pos="67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>
            <a:spLocks noGrp="1" noRot="1" noChangeAspect="1"/>
          </p:cNvSpPr>
          <p:nvPr>
            <p:ph type="sldImg"/>
          </p:nvPr>
        </p:nvSpPr>
        <p:spPr>
          <a:xfrm>
            <a:off x="-6696075" y="685800"/>
            <a:ext cx="2025015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69" name="Shape 16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6790" latinLnBrk="0">
      <a:lnSpc>
        <a:spcPct val="117999"/>
      </a:lnSpc>
      <a:defRPr sz="2198">
        <a:latin typeface="Helvetica Neue"/>
        <a:ea typeface="Helvetica Neue"/>
        <a:cs typeface="Helvetica Neue"/>
        <a:sym typeface="Helvetica Neue"/>
      </a:defRPr>
    </a:lvl1pPr>
    <a:lvl2pPr indent="228394" defTabSz="456790" latinLnBrk="0">
      <a:lnSpc>
        <a:spcPct val="117999"/>
      </a:lnSpc>
      <a:defRPr sz="2198">
        <a:latin typeface="Helvetica Neue"/>
        <a:ea typeface="Helvetica Neue"/>
        <a:cs typeface="Helvetica Neue"/>
        <a:sym typeface="Helvetica Neue"/>
      </a:defRPr>
    </a:lvl2pPr>
    <a:lvl3pPr indent="456790" defTabSz="456790" latinLnBrk="0">
      <a:lnSpc>
        <a:spcPct val="117999"/>
      </a:lnSpc>
      <a:defRPr sz="2198">
        <a:latin typeface="Helvetica Neue"/>
        <a:ea typeface="Helvetica Neue"/>
        <a:cs typeface="Helvetica Neue"/>
        <a:sym typeface="Helvetica Neue"/>
      </a:defRPr>
    </a:lvl3pPr>
    <a:lvl4pPr indent="685184" defTabSz="456790" latinLnBrk="0">
      <a:lnSpc>
        <a:spcPct val="117999"/>
      </a:lnSpc>
      <a:defRPr sz="2198">
        <a:latin typeface="Helvetica Neue"/>
        <a:ea typeface="Helvetica Neue"/>
        <a:cs typeface="Helvetica Neue"/>
        <a:sym typeface="Helvetica Neue"/>
      </a:defRPr>
    </a:lvl4pPr>
    <a:lvl5pPr indent="913576" defTabSz="456790" latinLnBrk="0">
      <a:lnSpc>
        <a:spcPct val="117999"/>
      </a:lnSpc>
      <a:defRPr sz="2198">
        <a:latin typeface="Helvetica Neue"/>
        <a:ea typeface="Helvetica Neue"/>
        <a:cs typeface="Helvetica Neue"/>
        <a:sym typeface="Helvetica Neue"/>
      </a:defRPr>
    </a:lvl5pPr>
    <a:lvl6pPr indent="1141970" defTabSz="456790" latinLnBrk="0">
      <a:lnSpc>
        <a:spcPct val="117999"/>
      </a:lnSpc>
      <a:defRPr sz="2198">
        <a:latin typeface="Helvetica Neue"/>
        <a:ea typeface="Helvetica Neue"/>
        <a:cs typeface="Helvetica Neue"/>
        <a:sym typeface="Helvetica Neue"/>
      </a:defRPr>
    </a:lvl6pPr>
    <a:lvl7pPr indent="1370362" defTabSz="456790" latinLnBrk="0">
      <a:lnSpc>
        <a:spcPct val="117999"/>
      </a:lnSpc>
      <a:defRPr sz="2198">
        <a:latin typeface="Helvetica Neue"/>
        <a:ea typeface="Helvetica Neue"/>
        <a:cs typeface="Helvetica Neue"/>
        <a:sym typeface="Helvetica Neue"/>
      </a:defRPr>
    </a:lvl7pPr>
    <a:lvl8pPr indent="1598756" defTabSz="456790" latinLnBrk="0">
      <a:lnSpc>
        <a:spcPct val="117999"/>
      </a:lnSpc>
      <a:defRPr sz="2198">
        <a:latin typeface="Helvetica Neue"/>
        <a:ea typeface="Helvetica Neue"/>
        <a:cs typeface="Helvetica Neue"/>
        <a:sym typeface="Helvetica Neue"/>
      </a:defRPr>
    </a:lvl8pPr>
    <a:lvl9pPr indent="1827152" defTabSz="456790" latinLnBrk="0">
      <a:lnSpc>
        <a:spcPct val="117999"/>
      </a:lnSpc>
      <a:defRPr sz="2198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uturistic, curved, white structure"/>
          <p:cNvSpPr>
            <a:spLocks noGrp="1"/>
          </p:cNvSpPr>
          <p:nvPr>
            <p:ph type="pic" idx="21"/>
          </p:nvPr>
        </p:nvSpPr>
        <p:spPr>
          <a:xfrm>
            <a:off x="5969000" y="-1431833"/>
            <a:ext cx="10649692" cy="540981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" name="Author and Date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6441551" y="3254487"/>
            <a:ext cx="8605310" cy="175190"/>
          </a:xfrm>
          <a:prstGeom prst="rect">
            <a:avLst/>
          </a:prstGeom>
        </p:spPr>
        <p:txBody>
          <a:bodyPr lIns="16763" tIns="16763" rIns="16763" bIns="16763" anchor="b"/>
          <a:lstStyle>
            <a:lvl1pPr marL="0" indent="0" defTabSz="218934">
              <a:spcBef>
                <a:spcPts val="0"/>
              </a:spcBef>
              <a:buSzTx/>
              <a:buNone/>
              <a:defRPr sz="868">
                <a:latin typeface="Produkt Light"/>
                <a:ea typeface="Produkt Light"/>
                <a:cs typeface="Produkt Light"/>
                <a:sym typeface="Produkt Light"/>
              </a:defRPr>
            </a:lvl1pPr>
          </a:lstStyle>
          <a:p>
            <a:r>
              <a:t>Author and Date</a:t>
            </a:r>
          </a:p>
        </p:txBody>
      </p:sp>
      <p:sp>
        <p:nvSpPr>
          <p:cNvPr id="2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441551" y="1950673"/>
            <a:ext cx="8605310" cy="532306"/>
          </a:xfrm>
          <a:prstGeom prst="rect">
            <a:avLst/>
          </a:prstGeom>
        </p:spPr>
        <p:txBody>
          <a:bodyPr/>
          <a:lstStyle>
            <a:lvl1pPr marL="0" indent="0" defTabSz="218934">
              <a:spcBef>
                <a:spcPts val="0"/>
              </a:spcBef>
              <a:buSzTx/>
              <a:buNone/>
              <a:defRPr sz="1446">
                <a:latin typeface="+mn-lt"/>
                <a:ea typeface="+mn-ea"/>
                <a:cs typeface="+mn-cs"/>
                <a:sym typeface="Produkt Extralight"/>
              </a:defRPr>
            </a:lvl1pPr>
            <a:lvl2pPr marL="0" indent="330700" defTabSz="218934">
              <a:spcBef>
                <a:spcPts val="0"/>
              </a:spcBef>
              <a:buSzTx/>
              <a:buNone/>
              <a:defRPr sz="1446">
                <a:latin typeface="+mn-lt"/>
                <a:ea typeface="+mn-ea"/>
                <a:cs typeface="+mn-cs"/>
                <a:sym typeface="Produkt Extralight"/>
              </a:defRPr>
            </a:lvl2pPr>
            <a:lvl3pPr marL="0" indent="661398" defTabSz="218934">
              <a:spcBef>
                <a:spcPts val="0"/>
              </a:spcBef>
              <a:buSzTx/>
              <a:buNone/>
              <a:defRPr sz="1446">
                <a:latin typeface="+mn-lt"/>
                <a:ea typeface="+mn-ea"/>
                <a:cs typeface="+mn-cs"/>
                <a:sym typeface="Produkt Extralight"/>
              </a:defRPr>
            </a:lvl3pPr>
            <a:lvl4pPr marL="0" indent="992100" defTabSz="218934">
              <a:spcBef>
                <a:spcPts val="0"/>
              </a:spcBef>
              <a:buSzTx/>
              <a:buNone/>
              <a:defRPr sz="1446">
                <a:latin typeface="+mn-lt"/>
                <a:ea typeface="+mn-ea"/>
                <a:cs typeface="+mn-cs"/>
                <a:sym typeface="Produkt Extralight"/>
              </a:defRPr>
            </a:lvl4pPr>
            <a:lvl5pPr marL="0" indent="1322800" defTabSz="218934">
              <a:spcBef>
                <a:spcPts val="0"/>
              </a:spcBef>
              <a:buSzTx/>
              <a:buNone/>
              <a:defRPr sz="1446">
                <a:latin typeface="+mn-lt"/>
                <a:ea typeface="+mn-ea"/>
                <a:cs typeface="+mn-cs"/>
                <a:sym typeface="Produkt Extralight"/>
              </a:defRPr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4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6441551" y="694020"/>
            <a:ext cx="8605310" cy="1233064"/>
          </a:xfrm>
          <a:prstGeom prst="rect">
            <a:avLst/>
          </a:prstGeom>
        </p:spPr>
        <p:txBody>
          <a:bodyPr anchor="b"/>
          <a:lstStyle>
            <a:lvl1pPr defTabSz="94312">
              <a:defRPr sz="3182" spc="-32"/>
            </a:lvl1pPr>
          </a:lstStyle>
          <a:p>
            <a:r>
              <a:t>Presentation Title</a:t>
            </a:r>
          </a:p>
        </p:txBody>
      </p:sp>
      <p:sp>
        <p:nvSpPr>
          <p:cNvPr id="2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Agenda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441551" y="616533"/>
            <a:ext cx="8605310" cy="266154"/>
          </a:xfrm>
          <a:prstGeom prst="rect">
            <a:avLst/>
          </a:prstGeom>
        </p:spPr>
        <p:txBody>
          <a:bodyPr lIns="16763" tIns="16763" rIns="16763" bIns="16763"/>
          <a:lstStyle>
            <a:lvl1pPr marL="0" indent="0" defTabSz="218934">
              <a:spcBef>
                <a:spcPts val="0"/>
              </a:spcBef>
              <a:buSzTx/>
              <a:buNone/>
              <a:defRPr sz="1446">
                <a:latin typeface="+mn-lt"/>
                <a:ea typeface="+mn-ea"/>
                <a:cs typeface="+mn-cs"/>
                <a:sym typeface="Produkt Extralight"/>
              </a:defRPr>
            </a:lvl1pPr>
          </a:lstStyle>
          <a:p>
            <a:r>
              <a:t>Agenda Subtitle</a:t>
            </a:r>
          </a:p>
        </p:txBody>
      </p:sp>
      <p:sp>
        <p:nvSpPr>
          <p:cNvPr id="109" name="Body Level One…"/>
          <p:cNvSpPr txBox="1">
            <a:spLocks noGrp="1"/>
          </p:cNvSpPr>
          <p:nvPr>
            <p:ph type="body" sz="half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>
              <a:spcBef>
                <a:spcPts val="1592"/>
              </a:spcBef>
              <a:buSzTx/>
              <a:buNone/>
              <a:defRPr sz="1302"/>
            </a:lvl1pPr>
            <a:lvl2pPr marL="0" indent="330700">
              <a:spcBef>
                <a:spcPts val="1592"/>
              </a:spcBef>
              <a:buSzTx/>
              <a:buNone/>
              <a:defRPr sz="1302"/>
            </a:lvl2pPr>
            <a:lvl3pPr marL="0" indent="661398">
              <a:spcBef>
                <a:spcPts val="1592"/>
              </a:spcBef>
              <a:buSzTx/>
              <a:buNone/>
              <a:defRPr sz="1302"/>
            </a:lvl3pPr>
            <a:lvl4pPr marL="0" indent="992100">
              <a:spcBef>
                <a:spcPts val="1592"/>
              </a:spcBef>
              <a:buSzTx/>
              <a:buNone/>
              <a:defRPr sz="1302"/>
            </a:lvl4pPr>
            <a:lvl5pPr marL="0" indent="1322800">
              <a:spcBef>
                <a:spcPts val="1592"/>
              </a:spcBef>
              <a:buSzTx/>
              <a:buNone/>
              <a:defRPr sz="1302"/>
            </a:lvl5pPr>
          </a:lstStyle>
          <a:p>
            <a:r>
              <a:t>Agenda Topics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0" name="Agenda Titl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Agenda Title</a:t>
            </a:r>
          </a:p>
        </p:txBody>
      </p:sp>
      <p:sp>
        <p:nvSpPr>
          <p:cNvPr id="11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441551" y="1111780"/>
            <a:ext cx="8605310" cy="1084828"/>
          </a:xfrm>
          <a:prstGeom prst="rect">
            <a:avLst/>
          </a:prstGeom>
        </p:spPr>
        <p:txBody>
          <a:bodyPr anchor="ctr"/>
          <a:lstStyle>
            <a:lvl1pPr marL="0" indent="0" algn="ctr" defTabSz="646702">
              <a:lnSpc>
                <a:spcPct val="90000"/>
              </a:lnSpc>
              <a:spcBef>
                <a:spcPts val="0"/>
              </a:spcBef>
              <a:buSzTx/>
              <a:buNone/>
              <a:defRPr sz="3182" spc="-32">
                <a:latin typeface="+mn-lt"/>
                <a:ea typeface="+mn-ea"/>
                <a:cs typeface="+mn-cs"/>
                <a:sym typeface="Produkt Extralight"/>
              </a:defRPr>
            </a:lvl1pPr>
            <a:lvl2pPr marL="0" indent="330700" algn="ctr" defTabSz="646702">
              <a:lnSpc>
                <a:spcPct val="90000"/>
              </a:lnSpc>
              <a:spcBef>
                <a:spcPts val="0"/>
              </a:spcBef>
              <a:buSzTx/>
              <a:buNone/>
              <a:defRPr sz="3182" spc="-32">
                <a:latin typeface="+mn-lt"/>
                <a:ea typeface="+mn-ea"/>
                <a:cs typeface="+mn-cs"/>
                <a:sym typeface="Produkt Extralight"/>
              </a:defRPr>
            </a:lvl2pPr>
            <a:lvl3pPr marL="0" indent="661398" algn="ctr" defTabSz="646702">
              <a:lnSpc>
                <a:spcPct val="90000"/>
              </a:lnSpc>
              <a:spcBef>
                <a:spcPts val="0"/>
              </a:spcBef>
              <a:buSzTx/>
              <a:buNone/>
              <a:defRPr sz="3182" spc="-32">
                <a:latin typeface="+mn-lt"/>
                <a:ea typeface="+mn-ea"/>
                <a:cs typeface="+mn-cs"/>
                <a:sym typeface="Produkt Extralight"/>
              </a:defRPr>
            </a:lvl3pPr>
            <a:lvl4pPr marL="0" indent="992100" algn="ctr" defTabSz="646702">
              <a:lnSpc>
                <a:spcPct val="90000"/>
              </a:lnSpc>
              <a:spcBef>
                <a:spcPts val="0"/>
              </a:spcBef>
              <a:buSzTx/>
              <a:buNone/>
              <a:defRPr sz="3182" spc="-32">
                <a:latin typeface="+mn-lt"/>
                <a:ea typeface="+mn-ea"/>
                <a:cs typeface="+mn-cs"/>
                <a:sym typeface="Produkt Extralight"/>
              </a:defRPr>
            </a:lvl4pPr>
            <a:lvl5pPr marL="0" indent="1322800" algn="ctr" defTabSz="646702">
              <a:lnSpc>
                <a:spcPct val="90000"/>
              </a:lnSpc>
              <a:spcBef>
                <a:spcPts val="0"/>
              </a:spcBef>
              <a:buSzTx/>
              <a:buNone/>
              <a:defRPr sz="3182" spc="-32">
                <a:latin typeface="+mn-lt"/>
                <a:ea typeface="+mn-ea"/>
                <a:cs typeface="+mn-cs"/>
                <a:sym typeface="Produkt Extralight"/>
              </a:defRPr>
            </a:lvl5pPr>
          </a:lstStyle>
          <a:p>
            <a:r>
              <a:t>Statement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6441551" y="320058"/>
            <a:ext cx="8605310" cy="1950668"/>
          </a:xfrm>
          <a:prstGeom prst="rect">
            <a:avLst/>
          </a:prstGeom>
        </p:spPr>
        <p:txBody>
          <a:bodyPr anchor="b"/>
          <a:lstStyle>
            <a:lvl1pPr marL="0" indent="0" algn="ctr" defTabSz="646702">
              <a:lnSpc>
                <a:spcPct val="90000"/>
              </a:lnSpc>
              <a:spcBef>
                <a:spcPts val="0"/>
              </a:spcBef>
              <a:buSzTx/>
              <a:buNone/>
              <a:defRPr sz="9258" spc="-462">
                <a:latin typeface="+mn-lt"/>
                <a:ea typeface="+mn-ea"/>
                <a:cs typeface="+mn-cs"/>
                <a:sym typeface="Produkt Extralight"/>
              </a:defRPr>
            </a:lvl1pPr>
            <a:lvl2pPr marL="0" indent="330700" algn="ctr" defTabSz="646702">
              <a:lnSpc>
                <a:spcPct val="90000"/>
              </a:lnSpc>
              <a:spcBef>
                <a:spcPts val="0"/>
              </a:spcBef>
              <a:buSzTx/>
              <a:buNone/>
              <a:defRPr sz="9258" spc="-462">
                <a:latin typeface="+mn-lt"/>
                <a:ea typeface="+mn-ea"/>
                <a:cs typeface="+mn-cs"/>
                <a:sym typeface="Produkt Extralight"/>
              </a:defRPr>
            </a:lvl2pPr>
            <a:lvl3pPr marL="0" indent="661398" algn="ctr" defTabSz="646702">
              <a:lnSpc>
                <a:spcPct val="90000"/>
              </a:lnSpc>
              <a:spcBef>
                <a:spcPts val="0"/>
              </a:spcBef>
              <a:buSzTx/>
              <a:buNone/>
              <a:defRPr sz="9258" spc="-462">
                <a:latin typeface="+mn-lt"/>
                <a:ea typeface="+mn-ea"/>
                <a:cs typeface="+mn-cs"/>
                <a:sym typeface="Produkt Extralight"/>
              </a:defRPr>
            </a:lvl3pPr>
            <a:lvl4pPr marL="0" indent="992100" algn="ctr" defTabSz="646702">
              <a:lnSpc>
                <a:spcPct val="90000"/>
              </a:lnSpc>
              <a:spcBef>
                <a:spcPts val="0"/>
              </a:spcBef>
              <a:buSzTx/>
              <a:buNone/>
              <a:defRPr sz="9258" spc="-462">
                <a:latin typeface="+mn-lt"/>
                <a:ea typeface="+mn-ea"/>
                <a:cs typeface="+mn-cs"/>
                <a:sym typeface="Produkt Extralight"/>
              </a:defRPr>
            </a:lvl4pPr>
            <a:lvl5pPr marL="0" indent="1322800" algn="ctr" defTabSz="646702">
              <a:lnSpc>
                <a:spcPct val="90000"/>
              </a:lnSpc>
              <a:spcBef>
                <a:spcPts val="0"/>
              </a:spcBef>
              <a:buSzTx/>
              <a:buNone/>
              <a:defRPr sz="9258" spc="-462">
                <a:latin typeface="+mn-lt"/>
                <a:ea typeface="+mn-ea"/>
                <a:cs typeface="+mn-cs"/>
                <a:sym typeface="Produkt Extralight"/>
              </a:defRPr>
            </a:lvl5pPr>
          </a:lstStyle>
          <a:p>
            <a:r>
              <a:t>100%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27" name="Fact informa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441551" y="2156178"/>
            <a:ext cx="8605310" cy="286368"/>
          </a:xfrm>
          <a:prstGeom prst="rect">
            <a:avLst/>
          </a:prstGeom>
        </p:spPr>
        <p:txBody>
          <a:bodyPr lIns="16763" tIns="16763" rIns="16763" bIns="16763"/>
          <a:lstStyle>
            <a:lvl1pPr marL="0" indent="0" algn="ctr" defTabSz="218934">
              <a:lnSpc>
                <a:spcPct val="90000"/>
              </a:lnSpc>
              <a:spcBef>
                <a:spcPts val="0"/>
              </a:spcBef>
              <a:buSzTx/>
              <a:buNone/>
              <a:defRPr sz="1446" spc="-14">
                <a:latin typeface="+mn-lt"/>
                <a:ea typeface="+mn-ea"/>
                <a:cs typeface="+mn-cs"/>
                <a:sym typeface="Produkt Extralight"/>
              </a:defRPr>
            </a:lvl1pPr>
          </a:lstStyle>
          <a:p>
            <a:r>
              <a:t>Fact information</a:t>
            </a:r>
          </a:p>
        </p:txBody>
      </p:sp>
      <p:sp>
        <p:nvSpPr>
          <p:cNvPr id="12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Attribu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8107890" y="2536878"/>
            <a:ext cx="5377076" cy="185296"/>
          </a:xfrm>
          <a:prstGeom prst="rect">
            <a:avLst/>
          </a:prstGeom>
        </p:spPr>
        <p:txBody>
          <a:bodyPr lIns="16763" tIns="16763" rIns="16763" bIns="16763"/>
          <a:lstStyle>
            <a:lvl1pPr marL="0" indent="0" defTabSz="218934">
              <a:spcBef>
                <a:spcPts val="0"/>
              </a:spcBef>
              <a:buSzTx/>
              <a:buNone/>
              <a:defRPr sz="868">
                <a:latin typeface="Produkt Light"/>
                <a:ea typeface="Produkt Light"/>
                <a:cs typeface="Produkt Light"/>
                <a:sym typeface="Produkt Light"/>
              </a:defRPr>
            </a:lvl1pPr>
          </a:lstStyle>
          <a:p>
            <a:r>
              <a:t>Attribution</a:t>
            </a:r>
          </a:p>
        </p:txBody>
      </p:sp>
      <p:sp>
        <p:nvSpPr>
          <p:cNvPr id="136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8003439" y="1105040"/>
            <a:ext cx="5481534" cy="1175792"/>
          </a:xfrm>
          <a:prstGeom prst="rect">
            <a:avLst/>
          </a:prstGeom>
        </p:spPr>
        <p:txBody>
          <a:bodyPr anchor="b"/>
          <a:lstStyle>
            <a:lvl1pPr marL="67364" indent="-67364" defTabSz="646702">
              <a:lnSpc>
                <a:spcPct val="90000"/>
              </a:lnSpc>
              <a:spcBef>
                <a:spcPts val="0"/>
              </a:spcBef>
              <a:buSzTx/>
              <a:buNone/>
              <a:defRPr sz="2460" spc="-24">
                <a:latin typeface="+mn-lt"/>
                <a:ea typeface="+mn-ea"/>
                <a:cs typeface="+mn-cs"/>
                <a:sym typeface="Produkt Extralight"/>
              </a:defRPr>
            </a:lvl1pPr>
            <a:lvl2pPr marL="67364" indent="263334" defTabSz="646702">
              <a:lnSpc>
                <a:spcPct val="90000"/>
              </a:lnSpc>
              <a:spcBef>
                <a:spcPts val="0"/>
              </a:spcBef>
              <a:buSzTx/>
              <a:buNone/>
              <a:defRPr sz="2460" spc="-24">
                <a:latin typeface="+mn-lt"/>
                <a:ea typeface="+mn-ea"/>
                <a:cs typeface="+mn-cs"/>
                <a:sym typeface="Produkt Extralight"/>
              </a:defRPr>
            </a:lvl2pPr>
            <a:lvl3pPr marL="67364" indent="594036" defTabSz="646702">
              <a:lnSpc>
                <a:spcPct val="90000"/>
              </a:lnSpc>
              <a:spcBef>
                <a:spcPts val="0"/>
              </a:spcBef>
              <a:buSzTx/>
              <a:buNone/>
              <a:defRPr sz="2460" spc="-24">
                <a:latin typeface="+mn-lt"/>
                <a:ea typeface="+mn-ea"/>
                <a:cs typeface="+mn-cs"/>
                <a:sym typeface="Produkt Extralight"/>
              </a:defRPr>
            </a:lvl3pPr>
            <a:lvl4pPr marL="67364" indent="924734" defTabSz="646702">
              <a:lnSpc>
                <a:spcPct val="90000"/>
              </a:lnSpc>
              <a:spcBef>
                <a:spcPts val="0"/>
              </a:spcBef>
              <a:buSzTx/>
              <a:buNone/>
              <a:defRPr sz="2460" spc="-24">
                <a:latin typeface="+mn-lt"/>
                <a:ea typeface="+mn-ea"/>
                <a:cs typeface="+mn-cs"/>
                <a:sym typeface="Produkt Extralight"/>
              </a:defRPr>
            </a:lvl4pPr>
            <a:lvl5pPr marL="67364" indent="1255434" defTabSz="646702">
              <a:lnSpc>
                <a:spcPct val="90000"/>
              </a:lnSpc>
              <a:spcBef>
                <a:spcPts val="0"/>
              </a:spcBef>
              <a:buSzTx/>
              <a:buNone/>
              <a:defRPr sz="2460" spc="-24">
                <a:latin typeface="+mn-lt"/>
                <a:ea typeface="+mn-ea"/>
                <a:cs typeface="+mn-cs"/>
                <a:sym typeface="Produkt Extralight"/>
              </a:defRPr>
            </a:lvl5pPr>
          </a:lstStyle>
          <a:p>
            <a:r>
              <a:t>“Notable Quote”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3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Close-up of a curved, white, layered pattern"/>
          <p:cNvSpPr>
            <a:spLocks noGrp="1"/>
          </p:cNvSpPr>
          <p:nvPr>
            <p:ph type="pic" sz="quarter" idx="21"/>
          </p:nvPr>
        </p:nvSpPr>
        <p:spPr>
          <a:xfrm>
            <a:off x="6461445" y="852369"/>
            <a:ext cx="2855174" cy="193382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5" name="Close-up of a layered pattern of gray stone"/>
          <p:cNvSpPr>
            <a:spLocks noGrp="1"/>
          </p:cNvSpPr>
          <p:nvPr>
            <p:ph type="pic" sz="quarter" idx="22"/>
          </p:nvPr>
        </p:nvSpPr>
        <p:spPr>
          <a:xfrm>
            <a:off x="8849044" y="963542"/>
            <a:ext cx="3790316" cy="171146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6" name="Close-up of a white ribbed pattern"/>
          <p:cNvSpPr>
            <a:spLocks noGrp="1"/>
          </p:cNvSpPr>
          <p:nvPr>
            <p:ph type="pic" sz="quarter" idx="23"/>
          </p:nvPr>
        </p:nvSpPr>
        <p:spPr>
          <a:xfrm>
            <a:off x="11695924" y="963543"/>
            <a:ext cx="3790316" cy="171296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Angular, futuristic, white corridor with shadows"/>
          <p:cNvSpPr>
            <a:spLocks noGrp="1"/>
          </p:cNvSpPr>
          <p:nvPr>
            <p:ph type="pic" idx="21"/>
          </p:nvPr>
        </p:nvSpPr>
        <p:spPr>
          <a:xfrm>
            <a:off x="5969000" y="-336904"/>
            <a:ext cx="9550400" cy="431235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5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Close-up of a curved, white, layered pattern"/>
          <p:cNvSpPr>
            <a:spLocks noGrp="1"/>
          </p:cNvSpPr>
          <p:nvPr>
            <p:ph type="pic" sz="half" idx="21"/>
          </p:nvPr>
        </p:nvSpPr>
        <p:spPr>
          <a:xfrm>
            <a:off x="10500467" y="1"/>
            <a:ext cx="5372102" cy="363855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3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6441551" y="353749"/>
            <a:ext cx="3830110" cy="1560438"/>
          </a:xfrm>
          <a:prstGeom prst="rect">
            <a:avLst/>
          </a:prstGeom>
        </p:spPr>
        <p:txBody>
          <a:bodyPr anchor="b"/>
          <a:lstStyle/>
          <a:p>
            <a:r>
              <a:t>Slide Title</a:t>
            </a:r>
          </a:p>
        </p:txBody>
      </p:sp>
      <p:sp>
        <p:nvSpPr>
          <p:cNvPr id="34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441551" y="1896763"/>
            <a:ext cx="3830110" cy="1428634"/>
          </a:xfrm>
          <a:prstGeom prst="rect">
            <a:avLst/>
          </a:prstGeom>
        </p:spPr>
        <p:txBody>
          <a:bodyPr/>
          <a:lstStyle>
            <a:lvl1pPr marL="0" indent="0" defTabSz="218934">
              <a:spcBef>
                <a:spcPts val="0"/>
              </a:spcBef>
              <a:buSzTx/>
              <a:buNone/>
              <a:defRPr sz="1446">
                <a:latin typeface="+mn-lt"/>
                <a:ea typeface="+mn-ea"/>
                <a:cs typeface="+mn-cs"/>
                <a:sym typeface="Produkt Extralight"/>
              </a:defRPr>
            </a:lvl1pPr>
            <a:lvl2pPr marL="0" indent="330700" defTabSz="218934">
              <a:spcBef>
                <a:spcPts val="0"/>
              </a:spcBef>
              <a:buSzTx/>
              <a:buNone/>
              <a:defRPr sz="1446">
                <a:latin typeface="+mn-lt"/>
                <a:ea typeface="+mn-ea"/>
                <a:cs typeface="+mn-cs"/>
                <a:sym typeface="Produkt Extralight"/>
              </a:defRPr>
            </a:lvl2pPr>
            <a:lvl3pPr marL="0" indent="661398" defTabSz="218934">
              <a:spcBef>
                <a:spcPts val="0"/>
              </a:spcBef>
              <a:buSzTx/>
              <a:buNone/>
              <a:defRPr sz="1446">
                <a:latin typeface="+mn-lt"/>
                <a:ea typeface="+mn-ea"/>
                <a:cs typeface="+mn-cs"/>
                <a:sym typeface="Produkt Extralight"/>
              </a:defRPr>
            </a:lvl3pPr>
            <a:lvl4pPr marL="0" indent="992100" defTabSz="218934">
              <a:spcBef>
                <a:spcPts val="0"/>
              </a:spcBef>
              <a:buSzTx/>
              <a:buNone/>
              <a:defRPr sz="1446">
                <a:latin typeface="+mn-lt"/>
                <a:ea typeface="+mn-ea"/>
                <a:cs typeface="+mn-cs"/>
                <a:sym typeface="Produkt Extralight"/>
              </a:defRPr>
            </a:lvl4pPr>
            <a:lvl5pPr marL="0" indent="1322800" defTabSz="218934">
              <a:spcBef>
                <a:spcPts val="0"/>
              </a:spcBef>
              <a:buSzTx/>
              <a:buNone/>
              <a:defRPr sz="1446">
                <a:latin typeface="+mn-lt"/>
                <a:ea typeface="+mn-ea"/>
                <a:cs typeface="+mn-cs"/>
                <a:sym typeface="Produkt Extralight"/>
              </a:defRPr>
            </a:lvl5pPr>
          </a:lstStyle>
          <a:p>
            <a:r>
              <a:t>Slide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441551" y="616533"/>
            <a:ext cx="8605310" cy="266154"/>
          </a:xfrm>
          <a:prstGeom prst="rect">
            <a:avLst/>
          </a:prstGeom>
        </p:spPr>
        <p:txBody>
          <a:bodyPr lIns="16763" tIns="16763" rIns="16763" bIns="16763"/>
          <a:lstStyle>
            <a:lvl1pPr marL="0" indent="0" defTabSz="218934">
              <a:spcBef>
                <a:spcPts val="0"/>
              </a:spcBef>
              <a:buSzTx/>
              <a:buNone/>
              <a:defRPr sz="1446">
                <a:latin typeface="+mn-lt"/>
                <a:ea typeface="+mn-ea"/>
                <a:cs typeface="+mn-cs"/>
                <a:sym typeface="Produkt Extralight"/>
              </a:defRPr>
            </a:lvl1pPr>
          </a:lstStyle>
          <a:p>
            <a:r>
              <a:t>Slide Subtitle</a:t>
            </a:r>
          </a:p>
        </p:txBody>
      </p:sp>
      <p:sp>
        <p:nvSpPr>
          <p:cNvPr id="43" name="Slide Titl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44" name="Body Level One…"/>
          <p:cNvSpPr txBox="1">
            <a:spLocks noGrp="1"/>
          </p:cNvSpPr>
          <p:nvPr>
            <p:ph type="body" sz="half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>
            <a:spLocks noGrp="1"/>
          </p:cNvSpPr>
          <p:nvPr>
            <p:ph type="body" sz="half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Close-up of the edge of white curved stone"/>
          <p:cNvSpPr>
            <a:spLocks noGrp="1"/>
          </p:cNvSpPr>
          <p:nvPr>
            <p:ph type="pic" sz="half" idx="21"/>
          </p:nvPr>
        </p:nvSpPr>
        <p:spPr>
          <a:xfrm>
            <a:off x="10818817" y="-320058"/>
            <a:ext cx="4740382" cy="428166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1" name="Slide Subtitle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6441551" y="616533"/>
            <a:ext cx="3830110" cy="266154"/>
          </a:xfrm>
          <a:prstGeom prst="rect">
            <a:avLst/>
          </a:prstGeom>
        </p:spPr>
        <p:txBody>
          <a:bodyPr lIns="16763" tIns="16763" rIns="16763" bIns="16763"/>
          <a:lstStyle>
            <a:lvl1pPr marL="0" indent="0" defTabSz="218934">
              <a:spcBef>
                <a:spcPts val="0"/>
              </a:spcBef>
              <a:buSzTx/>
              <a:buNone/>
              <a:defRPr sz="1446">
                <a:latin typeface="+mn-lt"/>
                <a:ea typeface="+mn-ea"/>
                <a:cs typeface="+mn-cs"/>
                <a:sym typeface="Produkt Extralight"/>
              </a:defRPr>
            </a:lvl1pPr>
          </a:lstStyle>
          <a:p>
            <a:r>
              <a:t>Slide Subtitle</a:t>
            </a:r>
          </a:p>
        </p:txBody>
      </p:sp>
      <p:sp>
        <p:nvSpPr>
          <p:cNvPr id="62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6441551" y="168452"/>
            <a:ext cx="3830110" cy="448080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6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441551" y="1127034"/>
            <a:ext cx="3830110" cy="2190136"/>
          </a:xfrm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Live Video Sma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441551" y="616533"/>
            <a:ext cx="8605310" cy="266154"/>
          </a:xfrm>
          <a:prstGeom prst="rect">
            <a:avLst/>
          </a:prstGeom>
        </p:spPr>
        <p:txBody>
          <a:bodyPr lIns="16763" tIns="16763" rIns="16763" bIns="16763"/>
          <a:lstStyle>
            <a:lvl1pPr marL="0" indent="0" defTabSz="218934">
              <a:spcBef>
                <a:spcPts val="0"/>
              </a:spcBef>
              <a:buSzTx/>
              <a:buNone/>
              <a:defRPr sz="1446">
                <a:latin typeface="+mn-lt"/>
                <a:ea typeface="+mn-ea"/>
                <a:cs typeface="+mn-cs"/>
                <a:sym typeface="Produkt Extralight"/>
              </a:defRPr>
            </a:lvl1pPr>
          </a:lstStyle>
          <a:p>
            <a:r>
              <a:t>Slide Subtitle</a:t>
            </a:r>
          </a:p>
        </p:txBody>
      </p:sp>
      <p:sp>
        <p:nvSpPr>
          <p:cNvPr id="72" name="Slide Titl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7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441551" y="1127034"/>
            <a:ext cx="3830110" cy="2190136"/>
          </a:xfrm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7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Live Video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441551" y="616533"/>
            <a:ext cx="3830110" cy="266154"/>
          </a:xfrm>
          <a:prstGeom prst="rect">
            <a:avLst/>
          </a:prstGeom>
        </p:spPr>
        <p:txBody>
          <a:bodyPr lIns="16763" tIns="16763" rIns="16763" bIns="16763"/>
          <a:lstStyle>
            <a:lvl1pPr marL="0" indent="0" defTabSz="218934">
              <a:spcBef>
                <a:spcPts val="0"/>
              </a:spcBef>
              <a:buSzTx/>
              <a:buNone/>
              <a:defRPr sz="1446">
                <a:latin typeface="+mn-lt"/>
                <a:ea typeface="+mn-ea"/>
                <a:cs typeface="+mn-cs"/>
                <a:sym typeface="Produkt Extralight"/>
              </a:defRPr>
            </a:lvl1pPr>
          </a:lstStyle>
          <a:p>
            <a:r>
              <a:t>Slide Subtitle</a:t>
            </a:r>
          </a:p>
        </p:txBody>
      </p:sp>
      <p:sp>
        <p:nvSpPr>
          <p:cNvPr id="82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6441551" y="168452"/>
            <a:ext cx="3830110" cy="448080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8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441551" y="1127034"/>
            <a:ext cx="3830110" cy="2190136"/>
          </a:xfrm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8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ection Title"/>
          <p:cNvSpPr txBox="1">
            <a:spLocks noGrp="1"/>
          </p:cNvSpPr>
          <p:nvPr>
            <p:ph type="title" hasCustomPrompt="1"/>
          </p:nvPr>
        </p:nvSpPr>
        <p:spPr>
          <a:xfrm>
            <a:off x="6441551" y="1037662"/>
            <a:ext cx="8605310" cy="1233064"/>
          </a:xfrm>
          <a:prstGeom prst="rect">
            <a:avLst/>
          </a:prstGeom>
        </p:spPr>
        <p:txBody>
          <a:bodyPr anchor="ctr"/>
          <a:lstStyle>
            <a:lvl1pPr>
              <a:defRPr sz="3182" spc="-32"/>
            </a:lvl1pPr>
          </a:lstStyle>
          <a:p>
            <a:r>
              <a:t>Section Title</a:t>
            </a:r>
          </a:p>
        </p:txBody>
      </p:sp>
      <p:sp>
        <p:nvSpPr>
          <p:cNvPr id="9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441551" y="616533"/>
            <a:ext cx="8605310" cy="266154"/>
          </a:xfrm>
          <a:prstGeom prst="rect">
            <a:avLst/>
          </a:prstGeom>
        </p:spPr>
        <p:txBody>
          <a:bodyPr lIns="16763" tIns="16763" rIns="16763" bIns="16763"/>
          <a:lstStyle>
            <a:lvl1pPr marL="0" indent="0" defTabSz="218934">
              <a:spcBef>
                <a:spcPts val="0"/>
              </a:spcBef>
              <a:buSzTx/>
              <a:buNone/>
              <a:defRPr sz="1446">
                <a:latin typeface="+mn-lt"/>
                <a:ea typeface="+mn-ea"/>
                <a:cs typeface="+mn-cs"/>
                <a:sym typeface="Produkt Extralight"/>
              </a:defRPr>
            </a:lvl1pPr>
          </a:lstStyle>
          <a:p>
            <a:r>
              <a:t>Slide Subtitle</a:t>
            </a:r>
          </a:p>
        </p:txBody>
      </p:sp>
      <p:sp>
        <p:nvSpPr>
          <p:cNvPr id="100" name="Slide Titl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10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6441551" y="168452"/>
            <a:ext cx="8605310" cy="44808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18626" tIns="18626" rIns="18626" bIns="18626">
            <a:normAutofit/>
          </a:bodyPr>
          <a:lstStyle/>
          <a:p>
            <a:r>
              <a:t>Slide Title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6441551" y="1127034"/>
            <a:ext cx="8605310" cy="2190136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18626" tIns="18626" rIns="18626" bIns="18626">
            <a:normAutofit/>
          </a:bodyPr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5204876" y="3303435"/>
            <a:ext cx="143414" cy="115458"/>
          </a:xfrm>
          <a:prstGeom prst="rect">
            <a:avLst/>
          </a:prstGeom>
          <a:ln w="3175">
            <a:miter lim="400000"/>
          </a:ln>
        </p:spPr>
        <p:txBody>
          <a:bodyPr wrap="none" lIns="18626" tIns="18626" rIns="18626" bIns="18626" anchor="b">
            <a:spAutoFit/>
          </a:bodyPr>
          <a:lstStyle>
            <a:lvl1pPr algn="r" defTabSz="154938">
              <a:spcBef>
                <a:spcPts val="0"/>
              </a:spcBef>
              <a:defRPr sz="506">
                <a:latin typeface="Graphik"/>
                <a:ea typeface="Graphik"/>
                <a:cs typeface="Graphik"/>
                <a:sym typeface="Graphik"/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5" r:id="rId16"/>
  </p:sldLayoutIdLst>
  <p:transition spd="med"/>
  <p:txStyles>
    <p:titleStyle>
      <a:lvl1pPr marL="0" marR="0" indent="0" algn="l" defTabSz="646702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604" b="0" i="0" u="none" strike="noStrike" cap="none" spc="-26" baseline="0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1pPr>
      <a:lvl2pPr marL="0" marR="0" indent="330700" algn="l" defTabSz="646702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604" b="0" i="0" u="none" strike="noStrike" cap="none" spc="-26" baseline="0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2pPr>
      <a:lvl3pPr marL="0" marR="0" indent="661398" algn="l" defTabSz="646702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604" b="0" i="0" u="none" strike="noStrike" cap="none" spc="-26" baseline="0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3pPr>
      <a:lvl4pPr marL="0" marR="0" indent="992100" algn="l" defTabSz="646702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604" b="0" i="0" u="none" strike="noStrike" cap="none" spc="-26" baseline="0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4pPr>
      <a:lvl5pPr marL="0" marR="0" indent="1322800" algn="l" defTabSz="646702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604" b="0" i="0" u="none" strike="noStrike" cap="none" spc="-26" baseline="0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5pPr>
      <a:lvl6pPr marL="0" marR="0" indent="1653500" algn="l" defTabSz="646702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604" b="0" i="0" u="none" strike="noStrike" cap="none" spc="-26" baseline="0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6pPr>
      <a:lvl7pPr marL="0" marR="0" indent="1984198" algn="l" defTabSz="646702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604" b="0" i="0" u="none" strike="noStrike" cap="none" spc="-26" baseline="0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7pPr>
      <a:lvl8pPr marL="0" marR="0" indent="2314900" algn="l" defTabSz="646702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604" b="0" i="0" u="none" strike="noStrike" cap="none" spc="-26" baseline="0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8pPr>
      <a:lvl9pPr marL="0" marR="0" indent="2645600" algn="l" defTabSz="646702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604" b="0" i="0" u="none" strike="noStrike" cap="none" spc="-26" baseline="0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9pPr>
    </p:titleStyle>
    <p:bodyStyle>
      <a:lvl1pPr marL="115744" marR="0" indent="-115744" algn="l" defTabSz="94312" rtl="0" latinLnBrk="0">
        <a:lnSpc>
          <a:spcPct val="100000"/>
        </a:lnSpc>
        <a:spcBef>
          <a:spcPts val="1230"/>
        </a:spcBef>
        <a:spcAft>
          <a:spcPts val="0"/>
        </a:spcAft>
        <a:buClrTx/>
        <a:buSzPct val="100000"/>
        <a:buFontTx/>
        <a:buChar char="•"/>
        <a:tabLst/>
        <a:defRPr sz="1012" b="0" i="0" u="none" strike="noStrike" cap="none" spc="0" baseline="0">
          <a:solidFill>
            <a:schemeClr val="accent1">
              <a:satOff val="-9155"/>
              <a:lumOff val="-32673"/>
            </a:schemeClr>
          </a:solidFill>
          <a:uFillTx/>
          <a:latin typeface="Graphik Light"/>
          <a:ea typeface="Graphik Light"/>
          <a:cs typeface="Graphik Light"/>
          <a:sym typeface="Graphik Light"/>
        </a:defRPr>
      </a:lvl1pPr>
      <a:lvl2pPr marL="446444" marR="0" indent="-115744" algn="l" defTabSz="94312" rtl="0" latinLnBrk="0">
        <a:lnSpc>
          <a:spcPct val="100000"/>
        </a:lnSpc>
        <a:spcBef>
          <a:spcPts val="1230"/>
        </a:spcBef>
        <a:spcAft>
          <a:spcPts val="0"/>
        </a:spcAft>
        <a:buClrTx/>
        <a:buSzPct val="100000"/>
        <a:buFontTx/>
        <a:buChar char="•"/>
        <a:tabLst/>
        <a:defRPr sz="1012" b="0" i="0" u="none" strike="noStrike" cap="none" spc="0" baseline="0">
          <a:solidFill>
            <a:schemeClr val="accent1">
              <a:satOff val="-9155"/>
              <a:lumOff val="-32673"/>
            </a:schemeClr>
          </a:solidFill>
          <a:uFillTx/>
          <a:latin typeface="Graphik Light"/>
          <a:ea typeface="Graphik Light"/>
          <a:cs typeface="Graphik Light"/>
          <a:sym typeface="Graphik Light"/>
        </a:defRPr>
      </a:lvl2pPr>
      <a:lvl3pPr marL="777144" marR="0" indent="-115744" algn="l" defTabSz="94312" rtl="0" latinLnBrk="0">
        <a:lnSpc>
          <a:spcPct val="100000"/>
        </a:lnSpc>
        <a:spcBef>
          <a:spcPts val="1230"/>
        </a:spcBef>
        <a:spcAft>
          <a:spcPts val="0"/>
        </a:spcAft>
        <a:buClrTx/>
        <a:buSzPct val="100000"/>
        <a:buFontTx/>
        <a:buChar char="•"/>
        <a:tabLst/>
        <a:defRPr sz="1012" b="0" i="0" u="none" strike="noStrike" cap="none" spc="0" baseline="0">
          <a:solidFill>
            <a:schemeClr val="accent1">
              <a:satOff val="-9155"/>
              <a:lumOff val="-32673"/>
            </a:schemeClr>
          </a:solidFill>
          <a:uFillTx/>
          <a:latin typeface="Graphik Light"/>
          <a:ea typeface="Graphik Light"/>
          <a:cs typeface="Graphik Light"/>
          <a:sym typeface="Graphik Light"/>
        </a:defRPr>
      </a:lvl3pPr>
      <a:lvl4pPr marL="1107846" marR="0" indent="-115744" algn="l" defTabSz="94312" rtl="0" latinLnBrk="0">
        <a:lnSpc>
          <a:spcPct val="100000"/>
        </a:lnSpc>
        <a:spcBef>
          <a:spcPts val="1230"/>
        </a:spcBef>
        <a:spcAft>
          <a:spcPts val="0"/>
        </a:spcAft>
        <a:buClrTx/>
        <a:buSzPct val="100000"/>
        <a:buFontTx/>
        <a:buChar char="•"/>
        <a:tabLst/>
        <a:defRPr sz="1012" b="0" i="0" u="none" strike="noStrike" cap="none" spc="0" baseline="0">
          <a:solidFill>
            <a:schemeClr val="accent1">
              <a:satOff val="-9155"/>
              <a:lumOff val="-32673"/>
            </a:schemeClr>
          </a:solidFill>
          <a:uFillTx/>
          <a:latin typeface="Graphik Light"/>
          <a:ea typeface="Graphik Light"/>
          <a:cs typeface="Graphik Light"/>
          <a:sym typeface="Graphik Light"/>
        </a:defRPr>
      </a:lvl4pPr>
      <a:lvl5pPr marL="1438544" marR="0" indent="-115744" algn="l" defTabSz="94312" rtl="0" latinLnBrk="0">
        <a:lnSpc>
          <a:spcPct val="100000"/>
        </a:lnSpc>
        <a:spcBef>
          <a:spcPts val="1230"/>
        </a:spcBef>
        <a:spcAft>
          <a:spcPts val="0"/>
        </a:spcAft>
        <a:buClrTx/>
        <a:buSzPct val="100000"/>
        <a:buFontTx/>
        <a:buChar char="•"/>
        <a:tabLst/>
        <a:defRPr sz="1012" b="0" i="0" u="none" strike="noStrike" cap="none" spc="0" baseline="0">
          <a:solidFill>
            <a:schemeClr val="accent1">
              <a:satOff val="-9155"/>
              <a:lumOff val="-32673"/>
            </a:schemeClr>
          </a:solidFill>
          <a:uFillTx/>
          <a:latin typeface="Graphik Light"/>
          <a:ea typeface="Graphik Light"/>
          <a:cs typeface="Graphik Light"/>
          <a:sym typeface="Graphik Light"/>
        </a:defRPr>
      </a:lvl5pPr>
      <a:lvl6pPr marL="1769244" marR="0" indent="-115744" algn="l" defTabSz="94312" rtl="0" latinLnBrk="0">
        <a:lnSpc>
          <a:spcPct val="100000"/>
        </a:lnSpc>
        <a:spcBef>
          <a:spcPts val="1230"/>
        </a:spcBef>
        <a:spcAft>
          <a:spcPts val="0"/>
        </a:spcAft>
        <a:buClrTx/>
        <a:buSzPct val="100000"/>
        <a:buFontTx/>
        <a:buChar char="•"/>
        <a:tabLst/>
        <a:defRPr sz="1012" b="0" i="0" u="none" strike="noStrike" cap="none" spc="0" baseline="0">
          <a:solidFill>
            <a:schemeClr val="accent1">
              <a:satOff val="-9155"/>
              <a:lumOff val="-32673"/>
            </a:schemeClr>
          </a:solidFill>
          <a:uFillTx/>
          <a:latin typeface="Graphik Light"/>
          <a:ea typeface="Graphik Light"/>
          <a:cs typeface="Graphik Light"/>
          <a:sym typeface="Graphik Light"/>
        </a:defRPr>
      </a:lvl6pPr>
      <a:lvl7pPr marL="2099946" marR="0" indent="-115744" algn="l" defTabSz="94312" rtl="0" latinLnBrk="0">
        <a:lnSpc>
          <a:spcPct val="100000"/>
        </a:lnSpc>
        <a:spcBef>
          <a:spcPts val="1230"/>
        </a:spcBef>
        <a:spcAft>
          <a:spcPts val="0"/>
        </a:spcAft>
        <a:buClrTx/>
        <a:buSzPct val="100000"/>
        <a:buFontTx/>
        <a:buChar char="•"/>
        <a:tabLst/>
        <a:defRPr sz="1012" b="0" i="0" u="none" strike="noStrike" cap="none" spc="0" baseline="0">
          <a:solidFill>
            <a:schemeClr val="accent1">
              <a:satOff val="-9155"/>
              <a:lumOff val="-32673"/>
            </a:schemeClr>
          </a:solidFill>
          <a:uFillTx/>
          <a:latin typeface="Graphik Light"/>
          <a:ea typeface="Graphik Light"/>
          <a:cs typeface="Graphik Light"/>
          <a:sym typeface="Graphik Light"/>
        </a:defRPr>
      </a:lvl7pPr>
      <a:lvl8pPr marL="2430644" marR="0" indent="-115744" algn="l" defTabSz="94312" rtl="0" latinLnBrk="0">
        <a:lnSpc>
          <a:spcPct val="100000"/>
        </a:lnSpc>
        <a:spcBef>
          <a:spcPts val="1230"/>
        </a:spcBef>
        <a:spcAft>
          <a:spcPts val="0"/>
        </a:spcAft>
        <a:buClrTx/>
        <a:buSzPct val="100000"/>
        <a:buFontTx/>
        <a:buChar char="•"/>
        <a:tabLst/>
        <a:defRPr sz="1012" b="0" i="0" u="none" strike="noStrike" cap="none" spc="0" baseline="0">
          <a:solidFill>
            <a:schemeClr val="accent1">
              <a:satOff val="-9155"/>
              <a:lumOff val="-32673"/>
            </a:schemeClr>
          </a:solidFill>
          <a:uFillTx/>
          <a:latin typeface="Graphik Light"/>
          <a:ea typeface="Graphik Light"/>
          <a:cs typeface="Graphik Light"/>
          <a:sym typeface="Graphik Light"/>
        </a:defRPr>
      </a:lvl8pPr>
      <a:lvl9pPr marL="2761344" marR="0" indent="-115744" algn="l" defTabSz="94312" rtl="0" latinLnBrk="0">
        <a:lnSpc>
          <a:spcPct val="100000"/>
        </a:lnSpc>
        <a:spcBef>
          <a:spcPts val="1230"/>
        </a:spcBef>
        <a:spcAft>
          <a:spcPts val="0"/>
        </a:spcAft>
        <a:buClrTx/>
        <a:buSzPct val="100000"/>
        <a:buFontTx/>
        <a:buChar char="•"/>
        <a:tabLst/>
        <a:defRPr sz="1012" b="0" i="0" u="none" strike="noStrike" cap="none" spc="0" baseline="0">
          <a:solidFill>
            <a:schemeClr val="accent1">
              <a:satOff val="-9155"/>
              <a:lumOff val="-32673"/>
            </a:schemeClr>
          </a:solidFill>
          <a:uFillTx/>
          <a:latin typeface="Graphik Light"/>
          <a:ea typeface="Graphik Light"/>
          <a:cs typeface="Graphik Light"/>
          <a:sym typeface="Graphik Light"/>
        </a:defRPr>
      </a:lvl9pPr>
    </p:bodyStyle>
    <p:otherStyle>
      <a:lvl1pPr marL="0" marR="0" indent="0" algn="r" defTabSz="154938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6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1pPr>
      <a:lvl2pPr marL="0" marR="0" indent="330700" algn="r" defTabSz="154938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6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2pPr>
      <a:lvl3pPr marL="0" marR="0" indent="661398" algn="r" defTabSz="154938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6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3pPr>
      <a:lvl4pPr marL="0" marR="0" indent="992100" algn="r" defTabSz="154938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6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4pPr>
      <a:lvl5pPr marL="0" marR="0" indent="1322800" algn="r" defTabSz="154938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6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5pPr>
      <a:lvl6pPr marL="0" marR="0" indent="1653500" algn="r" defTabSz="154938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6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6pPr>
      <a:lvl7pPr marL="0" marR="0" indent="1984198" algn="r" defTabSz="154938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6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7pPr>
      <a:lvl8pPr marL="0" marR="0" indent="2314900" algn="r" defTabSz="154938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6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8pPr>
      <a:lvl9pPr marL="0" marR="0" indent="2645600" algn="r" defTabSz="154938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6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D0E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 descr="Tela de computador com texto preto sobre fundo branco&#10;&#10;O conteúdo gerado por IA pode estar incorreto.">
            <a:extLst>
              <a:ext uri="{FF2B5EF4-FFF2-40B4-BE49-F238E27FC236}">
                <a16:creationId xmlns:a16="http://schemas.microsoft.com/office/drawing/2014/main" id="{2FE1FBA4-2A65-6709-B864-5535C1000C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21488399" cy="3638550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1C8CD491-9381-6709-F045-D5846B6BE0B7}"/>
              </a:ext>
            </a:extLst>
          </p:cNvPr>
          <p:cNvSpPr txBox="1"/>
          <p:nvPr/>
        </p:nvSpPr>
        <p:spPr>
          <a:xfrm>
            <a:off x="611841" y="514303"/>
            <a:ext cx="660663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sz="4200" dirty="0">
                <a:ln/>
                <a:solidFill>
                  <a:schemeClr val="bg1"/>
                </a:solidFill>
                <a:latin typeface="Trebuchet MS" panose="020B0603020202020204" pitchFamily="34" charset="0"/>
                <a:sym typeface="DalleSet-Bold"/>
                <a:rtl val="0"/>
              </a:rPr>
              <a:t>EU SOU </a:t>
            </a:r>
            <a:r>
              <a:rPr lang="es-ES" sz="4200" b="1" dirty="0">
                <a:ln/>
                <a:solidFill>
                  <a:schemeClr val="bg1"/>
                </a:solidFill>
                <a:latin typeface="Trebuchet MS" panose="020B0603020202020204" pitchFamily="34" charset="0"/>
                <a:sym typeface="DalleSet-Bold"/>
                <a:rtl val="0"/>
              </a:rPr>
              <a:t>AUTOR </a:t>
            </a:r>
          </a:p>
        </p:txBody>
      </p:sp>
    </p:spTree>
    <p:extLst>
      <p:ext uri="{BB962C8B-B14F-4D97-AF65-F5344CB8AC3E}">
        <p14:creationId xmlns:p14="http://schemas.microsoft.com/office/powerpoint/2010/main" val="2288672540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A2782A-3D54-157D-B7DB-9AD1A64FE2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 descr="Tela de computador com texto preto sobre fundo branco&#10;&#10;O conteúdo gerado por IA pode estar incorreto.">
            <a:extLst>
              <a:ext uri="{FF2B5EF4-FFF2-40B4-BE49-F238E27FC236}">
                <a16:creationId xmlns:a16="http://schemas.microsoft.com/office/drawing/2014/main" id="{189AFA04-418C-AA5A-4A6C-C859B7B080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21488399" cy="3638550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01C3C616-778D-B61B-5E7F-FCC643155748}"/>
              </a:ext>
            </a:extLst>
          </p:cNvPr>
          <p:cNvSpPr txBox="1"/>
          <p:nvPr/>
        </p:nvSpPr>
        <p:spPr>
          <a:xfrm>
            <a:off x="611841" y="514303"/>
            <a:ext cx="660663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sz="4200" dirty="0">
                <a:ln/>
                <a:solidFill>
                  <a:schemeClr val="bg1"/>
                </a:solidFill>
                <a:latin typeface="Trebuchet MS" panose="020B0603020202020204" pitchFamily="34" charset="0"/>
                <a:sym typeface="DalleSet-Bold"/>
                <a:rtl val="0"/>
              </a:rPr>
              <a:t>EU SOU </a:t>
            </a:r>
            <a:r>
              <a:rPr lang="es-ES" sz="4200" b="1" dirty="0">
                <a:ln/>
                <a:solidFill>
                  <a:schemeClr val="bg1"/>
                </a:solidFill>
                <a:latin typeface="Trebuchet MS" panose="020B0603020202020204" pitchFamily="34" charset="0"/>
                <a:sym typeface="DalleSet-Bold"/>
                <a:rtl val="0"/>
              </a:rPr>
              <a:t>AUTORA </a:t>
            </a:r>
          </a:p>
        </p:txBody>
      </p:sp>
    </p:spTree>
    <p:extLst>
      <p:ext uri="{BB962C8B-B14F-4D97-AF65-F5344CB8AC3E}">
        <p14:creationId xmlns:p14="http://schemas.microsoft.com/office/powerpoint/2010/main" val="1120856648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38_MinimalistLight">
  <a:themeElements>
    <a:clrScheme name="38_MinimalistLight">
      <a:dk1>
        <a:srgbClr val="53585F"/>
      </a:dk1>
      <a:lt1>
        <a:srgbClr val="FFFFFF"/>
      </a:lt1>
      <a:dk2>
        <a:srgbClr val="53585F"/>
      </a:dk2>
      <a:lt2>
        <a:srgbClr val="D5D5D5"/>
      </a:lt2>
      <a:accent1>
        <a:srgbClr val="9FAABA"/>
      </a:accent1>
      <a:accent2>
        <a:srgbClr val="88A7B2"/>
      </a:accent2>
      <a:accent3>
        <a:srgbClr val="94B9A3"/>
      </a:accent3>
      <a:accent4>
        <a:srgbClr val="F0BE5E"/>
      </a:accent4>
      <a:accent5>
        <a:srgbClr val="D5B7B7"/>
      </a:accent5>
      <a:accent6>
        <a:srgbClr val="B894B1"/>
      </a:accent6>
      <a:hlink>
        <a:srgbClr val="0000FF"/>
      </a:hlink>
      <a:folHlink>
        <a:srgbClr val="FF00FF"/>
      </a:folHlink>
    </a:clrScheme>
    <a:fontScheme name="38_MinimalistLight">
      <a:majorFont>
        <a:latin typeface="Produkt Extralight"/>
        <a:ea typeface="Produkt Extralight"/>
        <a:cs typeface="Produkt Extralight"/>
      </a:majorFont>
      <a:minorFont>
        <a:latin typeface="Produkt Extralight"/>
        <a:ea typeface="Produkt Extralight"/>
        <a:cs typeface="Produkt Extralight"/>
      </a:minorFont>
    </a:fontScheme>
    <a:fmtScheme name="38_Minimalist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satOff val="-9155"/>
            <a:lumOff val="-32673"/>
          </a:schemeClr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18626" tIns="18626" rIns="18626" bIns="18626" numCol="1" spcCol="38100" rtlCol="0" anchor="ctr">
        <a:spAutoFit/>
      </a:bodyPr>
      <a:lstStyle>
        <a:defPPr marL="0" marR="0" indent="0" algn="ctr" defTabSz="30268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1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Graphik Light"/>
            <a:ea typeface="Graphik Light"/>
            <a:cs typeface="Graphik Light"/>
            <a:sym typeface="Graphik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175" cap="flat">
          <a:solidFill>
            <a:schemeClr val="accent1">
              <a:satOff val="-9155"/>
              <a:lumOff val="-32673"/>
            </a:schemeClr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18626" tIns="18626" rIns="18626" bIns="18626" numCol="1" spcCol="38100" rtlCol="0" anchor="ctr">
        <a:spAutoFit/>
      </a:bodyPr>
      <a:lstStyle>
        <a:defPPr marL="0" marR="0" indent="0" algn="l" defTabSz="130386" rtl="0" fontAlgn="auto" latinLnBrk="0" hangingPunct="0">
          <a:lnSpc>
            <a:spcPct val="100000"/>
          </a:lnSpc>
          <a:spcBef>
            <a:spcPts val="170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chemeClr val="accent1">
                <a:satOff val="-9155"/>
                <a:lumOff val="-32673"/>
              </a:schemeClr>
            </a:solidFill>
            <a:effectLst/>
            <a:uFillTx/>
            <a:latin typeface="Graphik Light"/>
            <a:ea typeface="Graphik Light"/>
            <a:cs typeface="Graphik Light"/>
            <a:sym typeface="Graphik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38_MinimalistLight">
  <a:themeElements>
    <a:clrScheme name="38_MinimalistLight">
      <a:dk1>
        <a:srgbClr val="000000"/>
      </a:dk1>
      <a:lt1>
        <a:srgbClr val="FFFFFF"/>
      </a:lt1>
      <a:dk2>
        <a:srgbClr val="53585F"/>
      </a:dk2>
      <a:lt2>
        <a:srgbClr val="D5D5D5"/>
      </a:lt2>
      <a:accent1>
        <a:srgbClr val="9FAABA"/>
      </a:accent1>
      <a:accent2>
        <a:srgbClr val="88A7B2"/>
      </a:accent2>
      <a:accent3>
        <a:srgbClr val="94B9A3"/>
      </a:accent3>
      <a:accent4>
        <a:srgbClr val="F0BE5E"/>
      </a:accent4>
      <a:accent5>
        <a:srgbClr val="D5B7B7"/>
      </a:accent5>
      <a:accent6>
        <a:srgbClr val="B894B1"/>
      </a:accent6>
      <a:hlink>
        <a:srgbClr val="0000FF"/>
      </a:hlink>
      <a:folHlink>
        <a:srgbClr val="FF00FF"/>
      </a:folHlink>
    </a:clrScheme>
    <a:fontScheme name="38_MinimalistLight">
      <a:majorFont>
        <a:latin typeface="Produkt Extralight"/>
        <a:ea typeface="Produkt Extralight"/>
        <a:cs typeface="Produkt Extralight"/>
      </a:majorFont>
      <a:minorFont>
        <a:latin typeface="Produkt Extralight"/>
        <a:ea typeface="Produkt Extralight"/>
        <a:cs typeface="Produkt Extralight"/>
      </a:minorFont>
    </a:fontScheme>
    <a:fmtScheme name="38_Minimalist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satOff val="-9155"/>
            <a:lumOff val="-32673"/>
          </a:schemeClr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18626" tIns="18626" rIns="18626" bIns="18626" numCol="1" spcCol="38100" rtlCol="0" anchor="ctr">
        <a:spAutoFit/>
      </a:bodyPr>
      <a:lstStyle>
        <a:defPPr marL="0" marR="0" indent="0" algn="ctr" defTabSz="30268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1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Graphik Light"/>
            <a:ea typeface="Graphik Light"/>
            <a:cs typeface="Graphik Light"/>
            <a:sym typeface="Graphik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175" cap="flat">
          <a:solidFill>
            <a:schemeClr val="accent1">
              <a:satOff val="-9155"/>
              <a:lumOff val="-32673"/>
            </a:schemeClr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18626" tIns="18626" rIns="18626" bIns="18626" numCol="1" spcCol="38100" rtlCol="0" anchor="ctr">
        <a:spAutoFit/>
      </a:bodyPr>
      <a:lstStyle>
        <a:defPPr marL="0" marR="0" indent="0" algn="l" defTabSz="130386" rtl="0" fontAlgn="auto" latinLnBrk="0" hangingPunct="0">
          <a:lnSpc>
            <a:spcPct val="100000"/>
          </a:lnSpc>
          <a:spcBef>
            <a:spcPts val="170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chemeClr val="accent1">
                <a:satOff val="-9155"/>
                <a:lumOff val="-32673"/>
              </a:schemeClr>
            </a:solidFill>
            <a:effectLst/>
            <a:uFillTx/>
            <a:latin typeface="Graphik Light"/>
            <a:ea typeface="Graphik Light"/>
            <a:cs typeface="Graphik Light"/>
            <a:sym typeface="Graphik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8175a44-ceec-4fd9-84d2-1a1d7a58a7d2" xsi:nil="true"/>
    <lcf76f155ced4ddcb4097134ff3c332f xmlns="abf77707-b730-4e53-b3c9-64b680098e80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6993B9183CF7BA45B0B8FAC462C7BC27" ma:contentTypeVersion="14" ma:contentTypeDescription="Crie um novo documento." ma:contentTypeScope="" ma:versionID="c2b7c06ca14828474b6647fe0de1afa6">
  <xsd:schema xmlns:xsd="http://www.w3.org/2001/XMLSchema" xmlns:xs="http://www.w3.org/2001/XMLSchema" xmlns:p="http://schemas.microsoft.com/office/2006/metadata/properties" xmlns:ns2="abf77707-b730-4e53-b3c9-64b680098e80" xmlns:ns3="38175a44-ceec-4fd9-84d2-1a1d7a58a7d2" targetNamespace="http://schemas.microsoft.com/office/2006/metadata/properties" ma:root="true" ma:fieldsID="229cf682bee0775595bebf9e9e9859b8" ns2:_="" ns3:_="">
    <xsd:import namespace="abf77707-b730-4e53-b3c9-64b680098e80"/>
    <xsd:import namespace="38175a44-ceec-4fd9-84d2-1a1d7a58a7d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f77707-b730-4e53-b3c9-64b680098e8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Marcações de imagem" ma:readOnly="false" ma:fieldId="{5cf76f15-5ced-4ddc-b409-7134ff3c332f}" ma:taxonomyMulti="true" ma:sspId="b156b92c-85e4-4927-9b8c-b280ac4858f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8175a44-ceec-4fd9-84d2-1a1d7a58a7d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eaf6ec0d-57d7-4d58-a811-41b01d0b58cd}" ma:internalName="TaxCatchAll" ma:showField="CatchAllData" ma:web="38175a44-ceec-4fd9-84d2-1a1d7a58a7d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975EBF8-87A5-4649-A284-A0CDEBFBA47B}">
  <ds:schemaRefs>
    <ds:schemaRef ds:uri="http://schemas.microsoft.com/office/2006/metadata/properties"/>
    <ds:schemaRef ds:uri="http://schemas.microsoft.com/office/infopath/2007/PartnerControls"/>
    <ds:schemaRef ds:uri="38175a44-ceec-4fd9-84d2-1a1d7a58a7d2"/>
    <ds:schemaRef ds:uri="abf77707-b730-4e53-b3c9-64b680098e80"/>
  </ds:schemaRefs>
</ds:datastoreItem>
</file>

<file path=customXml/itemProps2.xml><?xml version="1.0" encoding="utf-8"?>
<ds:datastoreItem xmlns:ds="http://schemas.openxmlformats.org/officeDocument/2006/customXml" ds:itemID="{B05683C3-09B2-46A2-A87F-C2E55AD65E3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B98A100-B8FC-49FD-98CD-9CB1192BC3C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bf77707-b730-4e53-b3c9-64b680098e80"/>
    <ds:schemaRef ds:uri="38175a44-ceec-4fd9-84d2-1a1d7a58a7d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311</TotalTime>
  <Words>6</Words>
  <Application>Microsoft Office PowerPoint</Application>
  <PresentationFormat>Personalizar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9" baseType="lpstr">
      <vt:lpstr>Graphik</vt:lpstr>
      <vt:lpstr>Graphik Light</vt:lpstr>
      <vt:lpstr>Helvetica Neue</vt:lpstr>
      <vt:lpstr>Produkt Extralight</vt:lpstr>
      <vt:lpstr>Produkt Light</vt:lpstr>
      <vt:lpstr>Trebuchet MS</vt:lpstr>
      <vt:lpstr>38_MinimalistLight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Demy Gonçalves</dc:creator>
  <cp:lastModifiedBy>Hugo Sousa</cp:lastModifiedBy>
  <cp:revision>9</cp:revision>
  <dcterms:modified xsi:type="dcterms:W3CDTF">2025-08-25T16:39:53Z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0x0101006993B9183CF7BA45B0B8FAC462C7BC27</vt:lpwstr>
  </property>
</Properties>
</file>